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3" r:id="rId2"/>
    <p:sldId id="427" r:id="rId3"/>
    <p:sldId id="365" r:id="rId4"/>
    <p:sldId id="425" r:id="rId5"/>
    <p:sldId id="258" r:id="rId6"/>
    <p:sldId id="3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1A6E-CE7F-4F27-8796-32FA2E252D36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441E-5130-4F8A-893F-D595CF35FA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465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1A6E-CE7F-4F27-8796-32FA2E252D36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441E-5130-4F8A-893F-D595CF35FA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97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1A6E-CE7F-4F27-8796-32FA2E252D36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441E-5130-4F8A-893F-D595CF35FA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321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>
            <a:extLst>
              <a:ext uri="{FF2B5EF4-FFF2-40B4-BE49-F238E27FC236}">
                <a16:creationId xmlns:a16="http://schemas.microsoft.com/office/drawing/2014/main" id="{CA1D43B3-233D-45A7-8D45-A3E8BB7F29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marL="12700">
              <a:lnSpc>
                <a:spcPts val="1230"/>
              </a:lnSpc>
              <a:defRPr sz="1200" b="0" i="0" spc="-40">
                <a:solidFill>
                  <a:srgbClr val="DF5227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s-PE"/>
              <a:t>Dra.</a:t>
            </a:r>
            <a:r>
              <a:rPr lang="es-PE" spc="-110"/>
              <a:t> </a:t>
            </a:r>
            <a:r>
              <a:rPr lang="es-PE" spc="-90"/>
              <a:t>En</a:t>
            </a:r>
            <a:r>
              <a:rPr lang="es-PE" spc="-95"/>
              <a:t> </a:t>
            </a:r>
            <a:r>
              <a:rPr lang="es-PE" spc="-85"/>
              <a:t>E.</a:t>
            </a:r>
            <a:r>
              <a:rPr lang="es-PE" spc="-100"/>
              <a:t> </a:t>
            </a:r>
            <a:r>
              <a:rPr lang="es-PE" spc="-140"/>
              <a:t>P.</a:t>
            </a:r>
            <a:r>
              <a:rPr lang="es-PE" spc="-100"/>
              <a:t> </a:t>
            </a:r>
            <a:r>
              <a:rPr lang="es-PE" spc="-50"/>
              <a:t>María</a:t>
            </a:r>
            <a:r>
              <a:rPr lang="es-PE" spc="-105"/>
              <a:t> </a:t>
            </a:r>
            <a:r>
              <a:rPr lang="es-PE" spc="-60"/>
              <a:t>Eugenia</a:t>
            </a:r>
            <a:r>
              <a:rPr lang="es-PE" spc="-145"/>
              <a:t> </a:t>
            </a:r>
            <a:r>
              <a:rPr lang="es-PE" spc="-45"/>
              <a:t>Álvarez</a:t>
            </a:r>
            <a:r>
              <a:rPr lang="es-PE" spc="-155"/>
              <a:t> </a:t>
            </a:r>
            <a:r>
              <a:rPr lang="es-PE" spc="-50"/>
              <a:t>Orozco</a:t>
            </a:r>
          </a:p>
        </p:txBody>
      </p:sp>
      <p:sp>
        <p:nvSpPr>
          <p:cNvPr id="3" name="Holder 3">
            <a:extLst>
              <a:ext uri="{FF2B5EF4-FFF2-40B4-BE49-F238E27FC236}">
                <a16:creationId xmlns:a16="http://schemas.microsoft.com/office/drawing/2014/main" id="{B4E8990B-0071-4974-8550-866391E064A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6B2E6CB-4B1D-4B6B-ACB4-9D8C8CFA1816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7E9B4EDC-65D5-4A6A-AF31-5688B35E0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 marL="48260">
              <a:lnSpc>
                <a:spcPts val="1230"/>
              </a:lnSpc>
              <a:defRPr sz="1200" b="0" i="0" spc="-90">
                <a:solidFill>
                  <a:srgbClr val="DF5227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C3A0AE1B-1B8C-403E-B4CC-588F93F468D7}" type="slidenum">
              <a:rPr/>
              <a:pPr>
                <a:defRPr/>
              </a:pPr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962737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77111" y="1459679"/>
            <a:ext cx="9637776" cy="29084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21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72514" y="3661919"/>
            <a:ext cx="9046972" cy="3877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B7DF2A18-18F3-4F52-9F42-6EF11199EA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212B67C2-4F7C-46E7-AE3B-5EEFBC54AD1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283BE2B-36B8-4C7C-B452-45BA07CCEC38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83E99D07-4A4F-41E7-B63E-A9FEB664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37DCEA5-00DB-4BEE-9732-3DFD1EB61D33}" type="slidenum">
              <a:rPr/>
              <a:pPr>
                <a:defRPr/>
              </a:pPr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4039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1A6E-CE7F-4F27-8796-32FA2E252D36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441E-5130-4F8A-893F-D595CF35FA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222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1A6E-CE7F-4F27-8796-32FA2E252D36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441E-5130-4F8A-893F-D595CF35FA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44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1A6E-CE7F-4F27-8796-32FA2E252D36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441E-5130-4F8A-893F-D595CF35FA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32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1A6E-CE7F-4F27-8796-32FA2E252D36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441E-5130-4F8A-893F-D595CF35FA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940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1A6E-CE7F-4F27-8796-32FA2E252D36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441E-5130-4F8A-893F-D595CF35FA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40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1A6E-CE7F-4F27-8796-32FA2E252D36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441E-5130-4F8A-893F-D595CF35FA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9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1A6E-CE7F-4F27-8796-32FA2E252D36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441E-5130-4F8A-893F-D595CF35FA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830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1A6E-CE7F-4F27-8796-32FA2E252D36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441E-5130-4F8A-893F-D595CF35FA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24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2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C1A6E-CE7F-4F27-8796-32FA2E252D36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7441E-5130-4F8A-893F-D595CF35FA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34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1E8F379A-A44E-4C85-A720-42D645FC73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576" y="44624"/>
            <a:ext cx="873489" cy="648294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8195" name="Imagen 3">
            <a:extLst>
              <a:ext uri="{FF2B5EF4-FFF2-40B4-BE49-F238E27FC236}">
                <a16:creationId xmlns:a16="http://schemas.microsoft.com/office/drawing/2014/main" id="{5AB3F08F-F824-4B68-A0DB-971D172D36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433" y="806450"/>
            <a:ext cx="7800731" cy="555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Imagen 4">
            <a:extLst>
              <a:ext uri="{FF2B5EF4-FFF2-40B4-BE49-F238E27FC236}">
                <a16:creationId xmlns:a16="http://schemas.microsoft.com/office/drawing/2014/main" id="{AB925410-E27E-46A8-93EF-E247EA871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0" t="15784" r="29659" b="38588"/>
          <a:stretch>
            <a:fillRect/>
          </a:stretch>
        </p:blipFill>
        <p:spPr bwMode="auto">
          <a:xfrm>
            <a:off x="9336089" y="158750"/>
            <a:ext cx="10810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1BE98C0-687A-40D4-BC3A-1B99CF9A81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EDUCACIÓN FÍSICA Y ALTO RENDIMIENTO</a:t>
            </a:r>
            <a:endParaRPr lang="es-ES" spc="-5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AA3E12D-F8B9-4C5F-AD65-0196CAB573C6}"/>
              </a:ext>
            </a:extLst>
          </p:cNvPr>
          <p:cNvSpPr/>
          <p:nvPr/>
        </p:nvSpPr>
        <p:spPr>
          <a:xfrm>
            <a:off x="5410001" y="0"/>
            <a:ext cx="88678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>
            <a:extLst>
              <a:ext uri="{FF2B5EF4-FFF2-40B4-BE49-F238E27FC236}">
                <a16:creationId xmlns:a16="http://schemas.microsoft.com/office/drawing/2014/main" id="{B2EAD7F4-926D-4651-B9C6-55BD25B6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18113" y="5475288"/>
            <a:ext cx="5473700" cy="6477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s-419" sz="2800" dirty="0">
                <a:solidFill>
                  <a:schemeClr val="tx1">
                    <a:lumMod val="50000"/>
                  </a:schemeClr>
                </a:solidFill>
              </a:rPr>
              <a:t>LIC. JULIO GUTIERREZ V.</a:t>
            </a:r>
          </a:p>
          <a:p>
            <a:pPr>
              <a:defRPr/>
            </a:pPr>
            <a:endParaRPr lang="es-PE" dirty="0"/>
          </a:p>
          <a:p>
            <a:pPr>
              <a:defRPr/>
            </a:pPr>
            <a:endParaRPr lang="es-PE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62DAAF1-B77F-4967-9C00-F534968CE0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576" y="44624"/>
            <a:ext cx="873489" cy="648294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7172" name="Imagen 4">
            <a:extLst>
              <a:ext uri="{FF2B5EF4-FFF2-40B4-BE49-F238E27FC236}">
                <a16:creationId xmlns:a16="http://schemas.microsoft.com/office/drawing/2014/main" id="{88ED60D8-7505-4A60-AE80-5338546DE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0" t="15784" r="29659" b="38588"/>
          <a:stretch>
            <a:fillRect/>
          </a:stretch>
        </p:blipFill>
        <p:spPr bwMode="auto">
          <a:xfrm>
            <a:off x="9336089" y="87313"/>
            <a:ext cx="10810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Imagen 6">
            <a:extLst>
              <a:ext uri="{FF2B5EF4-FFF2-40B4-BE49-F238E27FC236}">
                <a16:creationId xmlns:a16="http://schemas.microsoft.com/office/drawing/2014/main" id="{4445B033-60D6-4C52-9C29-44F5F76FC5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0" t="16400" r="20601" b="15347"/>
          <a:stretch>
            <a:fillRect/>
          </a:stretch>
        </p:blipFill>
        <p:spPr bwMode="auto">
          <a:xfrm>
            <a:off x="5772150" y="23814"/>
            <a:ext cx="6477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9F3AB798-ABAA-4521-A131-EFD3EA076650}"/>
              </a:ext>
            </a:extLst>
          </p:cNvPr>
          <p:cNvSpPr/>
          <p:nvPr/>
        </p:nvSpPr>
        <p:spPr>
          <a:xfrm>
            <a:off x="1919289" y="1382714"/>
            <a:ext cx="8497887" cy="35829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s-419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Diplomado de Formación y actualización en Educación Física y Deporte</a:t>
            </a:r>
            <a:endParaRPr lang="es-PE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A853D88A-214A-491C-8FCE-22FBF43FF0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876" y="3429000"/>
            <a:ext cx="8652300" cy="1658938"/>
          </a:xfrm>
        </p:spPr>
        <p:txBody>
          <a:bodyPr rtlCol="0">
            <a:noAutofit/>
          </a:bodyPr>
          <a:lstStyle/>
          <a:p>
            <a:pPr algn="r">
              <a:defRPr/>
            </a:pPr>
            <a:r>
              <a:rPr lang="es-E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REGLAS DE JUEGO.</a:t>
            </a:r>
            <a:br>
              <a:rPr lang="es-E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REGLAS DE JUEGO, VOLEIBOL 1.</a:t>
            </a:r>
            <a:endParaRPr lang="es-PE" sz="44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F577AE3-E932-43AE-828B-EF0DFA01D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EDUCACIÓN FÍSICA Y ALTO RENDIMIENTO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895B0B4-840E-4B13-B3A5-4272CFF054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576" y="44624"/>
            <a:ext cx="873489" cy="648294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0244" name="Imagen 4">
            <a:extLst>
              <a:ext uri="{FF2B5EF4-FFF2-40B4-BE49-F238E27FC236}">
                <a16:creationId xmlns:a16="http://schemas.microsoft.com/office/drawing/2014/main" id="{FEDDDB6E-648D-49ED-88F9-416ABAF28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0" t="15784" r="29659" b="38588"/>
          <a:stretch>
            <a:fillRect/>
          </a:stretch>
        </p:blipFill>
        <p:spPr bwMode="auto">
          <a:xfrm>
            <a:off x="9336089" y="87313"/>
            <a:ext cx="10810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Imagen 6">
            <a:extLst>
              <a:ext uri="{FF2B5EF4-FFF2-40B4-BE49-F238E27FC236}">
                <a16:creationId xmlns:a16="http://schemas.microsoft.com/office/drawing/2014/main" id="{78829AB4-9129-4A16-9865-FF09393048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0" t="16400" r="20601" b="15347"/>
          <a:stretch>
            <a:fillRect/>
          </a:stretch>
        </p:blipFill>
        <p:spPr bwMode="auto">
          <a:xfrm>
            <a:off x="5772150" y="23814"/>
            <a:ext cx="6477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AAB95AC-DFD2-4094-9FFB-67D75D5398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576" y="42059"/>
            <a:ext cx="873489" cy="648294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1267" name="Imagen 4">
            <a:extLst>
              <a:ext uri="{FF2B5EF4-FFF2-40B4-BE49-F238E27FC236}">
                <a16:creationId xmlns:a16="http://schemas.microsoft.com/office/drawing/2014/main" id="{FF974A8E-42BD-48E7-B77F-E1049A75FD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0" t="15784" r="29659" b="38588"/>
          <a:stretch>
            <a:fillRect/>
          </a:stretch>
        </p:blipFill>
        <p:spPr bwMode="auto">
          <a:xfrm>
            <a:off x="9461500" y="44450"/>
            <a:ext cx="10810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Imagen 6">
            <a:extLst>
              <a:ext uri="{FF2B5EF4-FFF2-40B4-BE49-F238E27FC236}">
                <a16:creationId xmlns:a16="http://schemas.microsoft.com/office/drawing/2014/main" id="{DF4C483C-972D-4B75-96DC-224E1093BD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0" t="16400" r="20601" b="15347"/>
          <a:stretch>
            <a:fillRect/>
          </a:stretch>
        </p:blipFill>
        <p:spPr bwMode="auto">
          <a:xfrm>
            <a:off x="5772150" y="20639"/>
            <a:ext cx="6477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6EBF241C-750C-438E-A09F-3D5269A17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3552" y="1557339"/>
            <a:ext cx="8352928" cy="4351337"/>
          </a:xfrm>
        </p:spPr>
        <p:txBody>
          <a:bodyPr rtlCol="0">
            <a:normAutofit/>
          </a:bodyPr>
          <a:lstStyle/>
          <a:p>
            <a:pPr marL="0" indent="0">
              <a:buClr>
                <a:srgbClr val="0070C0"/>
              </a:buClr>
              <a:buNone/>
              <a:defRPr/>
            </a:pPr>
            <a:r>
              <a:rPr lang="es-419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25. REGLAS DE JUEGO, FÚTBOL 1.</a:t>
            </a:r>
            <a:endParaRPr lang="es-E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0070C0"/>
              </a:buClr>
              <a:buNone/>
              <a:defRPr/>
            </a:pPr>
            <a:endParaRPr lang="es-ES" sz="2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0070C0"/>
              </a:buClr>
              <a:buNone/>
              <a:defRPr/>
            </a:pPr>
            <a:r>
              <a:rPr lang="es-E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26. </a:t>
            </a:r>
            <a:r>
              <a:rPr lang="es-419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REGLAS DE JUEGO, FÚTBOL 2</a:t>
            </a:r>
            <a:r>
              <a:rPr lang="es-E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Clr>
                <a:srgbClr val="0070C0"/>
              </a:buClr>
              <a:buNone/>
              <a:defRPr/>
            </a:pPr>
            <a:endParaRPr lang="es-E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0070C0"/>
              </a:buClr>
              <a:buNone/>
              <a:defRPr/>
            </a:pPr>
            <a:r>
              <a:rPr lang="es-E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27 </a:t>
            </a:r>
            <a:r>
              <a:rPr lang="es-419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REGLAS DE JUEGO, VOLEIBOL 1.</a:t>
            </a:r>
          </a:p>
          <a:p>
            <a:pPr marL="0" indent="0">
              <a:buClr>
                <a:srgbClr val="0070C0"/>
              </a:buClr>
              <a:buNone/>
              <a:defRPr/>
            </a:pPr>
            <a:endParaRPr lang="es-E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0070C0"/>
              </a:buClr>
              <a:buNone/>
              <a:defRPr/>
            </a:pPr>
            <a:r>
              <a:rPr lang="es-419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28. REGLAS DE JUEGO, VOLEIBOL 2.  EVALUACIÓN.</a:t>
            </a:r>
            <a:endParaRPr lang="es-E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  <a:defRPr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bject 2">
            <a:extLst>
              <a:ext uri="{FF2B5EF4-FFF2-40B4-BE49-F238E27FC236}">
                <a16:creationId xmlns:a16="http://schemas.microsoft.com/office/drawing/2014/main" id="{6A7A5502-2F8C-482D-B476-1161A417A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9544" y="3377640"/>
            <a:ext cx="4392612" cy="62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3335" rIns="0" bIns="0">
            <a:spAutoFit/>
          </a:bodyPr>
          <a:lstStyle>
            <a:lvl1pPr marL="95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99000"/>
              </a:lnSpc>
              <a:spcBef>
                <a:spcPts val="100"/>
              </a:spcBef>
            </a:pPr>
            <a:r>
              <a:rPr lang="es-PE" altLang="es-PE" sz="2000" dirty="0">
                <a:latin typeface="Arial" panose="020B0604020202020204" pitchFamily="34" charset="0"/>
                <a:cs typeface="Arial" panose="020B0604020202020204" pitchFamily="34" charset="0"/>
              </a:rPr>
              <a:t>Conocer las reglas de juego del voleibol.</a:t>
            </a: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1B48978B-415E-40D0-A7CA-3F9C5A3B33FE}"/>
              </a:ext>
            </a:extLst>
          </p:cNvPr>
          <p:cNvSpPr txBox="1"/>
          <p:nvPr/>
        </p:nvSpPr>
        <p:spPr>
          <a:xfrm>
            <a:off x="2760664" y="1268414"/>
            <a:ext cx="6048375" cy="503237"/>
          </a:xfrm>
          <a:prstGeom prst="rect">
            <a:avLst/>
          </a:prstGeom>
        </p:spPr>
        <p:txBody>
          <a:bodyPr lIns="0" tIns="10001" rIns="0" bIns="0">
            <a:spAutoFit/>
          </a:bodyPr>
          <a:lstStyle/>
          <a:p>
            <a:pPr marL="9525">
              <a:spcBef>
                <a:spcPts val="79"/>
              </a:spcBef>
              <a:defRPr/>
            </a:pPr>
            <a:r>
              <a:rPr sz="3200" b="1" spc="-15" dirty="0">
                <a:solidFill>
                  <a:srgbClr val="1717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PROPÓSITO</a:t>
            </a:r>
            <a:r>
              <a:rPr sz="3200" b="1" spc="-30" dirty="0">
                <a:solidFill>
                  <a:srgbClr val="1717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b="1" dirty="0">
                <a:solidFill>
                  <a:srgbClr val="1717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3200" b="1" spc="-23" dirty="0">
                <a:solidFill>
                  <a:srgbClr val="1717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b="1" dirty="0">
                <a:solidFill>
                  <a:srgbClr val="1717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APRENDIZAJE</a:t>
            </a:r>
            <a:endParaRPr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292" name="object 6">
            <a:extLst>
              <a:ext uri="{FF2B5EF4-FFF2-40B4-BE49-F238E27FC236}">
                <a16:creationId xmlns:a16="http://schemas.microsoft.com/office/drawing/2014/main" id="{3B49000F-3630-4422-9E2E-512E2AEDD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888" y="3645025"/>
            <a:ext cx="2431110" cy="2580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7E0CF36E-DA25-4F2B-AFA0-0CAE6D873E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576" y="42059"/>
            <a:ext cx="873489" cy="648294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2294" name="Imagen 4">
            <a:extLst>
              <a:ext uri="{FF2B5EF4-FFF2-40B4-BE49-F238E27FC236}">
                <a16:creationId xmlns:a16="http://schemas.microsoft.com/office/drawing/2014/main" id="{0F469CF2-9A52-457B-911B-436BDF02D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0" t="15784" r="29659" b="38588"/>
          <a:stretch>
            <a:fillRect/>
          </a:stretch>
        </p:blipFill>
        <p:spPr bwMode="auto">
          <a:xfrm>
            <a:off x="9461500" y="44450"/>
            <a:ext cx="10810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Imagen 6">
            <a:extLst>
              <a:ext uri="{FF2B5EF4-FFF2-40B4-BE49-F238E27FC236}">
                <a16:creationId xmlns:a16="http://schemas.microsoft.com/office/drawing/2014/main" id="{7BC1B4C9-6D03-4454-AAC8-851826B027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0" t="16400" r="20601" b="15347"/>
          <a:stretch>
            <a:fillRect/>
          </a:stretch>
        </p:blipFill>
        <p:spPr bwMode="auto">
          <a:xfrm>
            <a:off x="5772150" y="20639"/>
            <a:ext cx="6477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90FC0ECE-9AD0-4902-9D04-31ABB4ED84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576" y="44624"/>
            <a:ext cx="873489" cy="648294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40AA4EA-9DBD-4FBC-9334-3079AFBFA10A}"/>
              </a:ext>
            </a:extLst>
          </p:cNvPr>
          <p:cNvSpPr txBox="1"/>
          <p:nvPr/>
        </p:nvSpPr>
        <p:spPr>
          <a:xfrm rot="20070925">
            <a:off x="5183189" y="2841626"/>
            <a:ext cx="4937125" cy="21240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66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MUCHAS</a:t>
            </a:r>
          </a:p>
          <a:p>
            <a:pPr algn="ctr">
              <a:defRPr/>
            </a:pPr>
            <a:r>
              <a:rPr lang="es-ES" sz="66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GRACIAS</a:t>
            </a:r>
            <a:endParaRPr lang="es-PE" sz="66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3252" name="Imagen 4">
            <a:extLst>
              <a:ext uri="{FF2B5EF4-FFF2-40B4-BE49-F238E27FC236}">
                <a16:creationId xmlns:a16="http://schemas.microsoft.com/office/drawing/2014/main" id="{FC21D38D-B496-431A-9C18-EA25A5B7E6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0" t="15784" r="29659" b="38588"/>
          <a:stretch>
            <a:fillRect/>
          </a:stretch>
        </p:blipFill>
        <p:spPr bwMode="auto">
          <a:xfrm>
            <a:off x="9336089" y="87313"/>
            <a:ext cx="10810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3" name="Imagen 6">
            <a:extLst>
              <a:ext uri="{FF2B5EF4-FFF2-40B4-BE49-F238E27FC236}">
                <a16:creationId xmlns:a16="http://schemas.microsoft.com/office/drawing/2014/main" id="{ADA8B625-BB21-4CE1-9D46-379528E6ED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0" t="16400" r="20601" b="15347"/>
          <a:stretch>
            <a:fillRect/>
          </a:stretch>
        </p:blipFill>
        <p:spPr bwMode="auto">
          <a:xfrm>
            <a:off x="5772150" y="20639"/>
            <a:ext cx="6477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arcador de pie de página 4">
            <a:extLst>
              <a:ext uri="{FF2B5EF4-FFF2-40B4-BE49-F238E27FC236}">
                <a16:creationId xmlns:a16="http://schemas.microsoft.com/office/drawing/2014/main" id="{C5BB1C81-9442-40A2-AAA0-2408AF1F3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dirty="0"/>
              <a:t>EDUCACIÓN FÍSICA Y ALTO RENDIMIENTO</a:t>
            </a:r>
          </a:p>
        </p:txBody>
      </p:sp>
      <p:pic>
        <p:nvPicPr>
          <p:cNvPr id="53255" name="Imagen 4">
            <a:extLst>
              <a:ext uri="{FF2B5EF4-FFF2-40B4-BE49-F238E27FC236}">
                <a16:creationId xmlns:a16="http://schemas.microsoft.com/office/drawing/2014/main" id="{4C204A28-9609-480F-AA6F-424BC8E6BB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788" y="1341438"/>
            <a:ext cx="379095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13843</TotalTime>
  <Words>98</Words>
  <Application>Microsoft Office PowerPoint</Application>
  <PresentationFormat>Panorámica</PresentationFormat>
  <Paragraphs>18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Tema de Office</vt:lpstr>
      <vt:lpstr>Presentación de PowerPoint</vt:lpstr>
      <vt:lpstr>Presentación de PowerPoint</vt:lpstr>
      <vt:lpstr>REGLAS DE JUEGO.   REGLAS DE JUEGO, VOLEIBOL 1.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Familia Gutierrez Garcia</cp:lastModifiedBy>
  <cp:revision>771</cp:revision>
  <dcterms:created xsi:type="dcterms:W3CDTF">2021-01-27T19:45:01Z</dcterms:created>
  <dcterms:modified xsi:type="dcterms:W3CDTF">2023-12-29T00:22:22Z</dcterms:modified>
</cp:coreProperties>
</file>