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63" r:id="rId3"/>
    <p:sldId id="427" r:id="rId4"/>
    <p:sldId id="365" r:id="rId5"/>
    <p:sldId id="425" r:id="rId6"/>
    <p:sldId id="258" r:id="rId7"/>
    <p:sldId id="3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1A6E-CE7F-4F27-8796-32FA2E252D36}" type="datetimeFigureOut">
              <a:rPr lang="en-US" smtClean="0"/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441E-5130-4F8A-893F-D595CF35FAF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1A6E-CE7F-4F27-8796-32FA2E252D36}" type="datetimeFigureOut">
              <a:rPr lang="en-US" smtClean="0"/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441E-5130-4F8A-893F-D595CF35FAF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1A6E-CE7F-4F27-8796-32FA2E252D36}" type="datetimeFigureOut">
              <a:rPr lang="en-US" smtClean="0"/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441E-5130-4F8A-893F-D595CF35FAF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marL="12700">
              <a:lnSpc>
                <a:spcPts val="1230"/>
              </a:lnSpc>
              <a:defRPr sz="1200" b="0" i="0" spc="-40">
                <a:solidFill>
                  <a:srgbClr val="DF5227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>
              <a:defRPr/>
            </a:pPr>
            <a:r>
              <a:rPr lang="es-PE"/>
              <a:t>Dra.</a:t>
            </a:r>
            <a:r>
              <a:rPr lang="es-PE" spc="-110"/>
              <a:t> </a:t>
            </a:r>
            <a:r>
              <a:rPr lang="es-PE" spc="-90"/>
              <a:t>En</a:t>
            </a:r>
            <a:r>
              <a:rPr lang="es-PE" spc="-95"/>
              <a:t> </a:t>
            </a:r>
            <a:r>
              <a:rPr lang="es-PE" spc="-85"/>
              <a:t>E.</a:t>
            </a:r>
            <a:r>
              <a:rPr lang="es-PE" spc="-100"/>
              <a:t> </a:t>
            </a:r>
            <a:r>
              <a:rPr lang="es-PE" spc="-140"/>
              <a:t>P.</a:t>
            </a:r>
            <a:r>
              <a:rPr lang="es-PE" spc="-100"/>
              <a:t> </a:t>
            </a:r>
            <a:r>
              <a:rPr lang="es-PE" spc="-50"/>
              <a:t>María</a:t>
            </a:r>
            <a:r>
              <a:rPr lang="es-PE" spc="-105"/>
              <a:t> </a:t>
            </a:r>
            <a:r>
              <a:rPr lang="es-PE" spc="-60"/>
              <a:t>Eugenia</a:t>
            </a:r>
            <a:r>
              <a:rPr lang="es-PE" spc="-145"/>
              <a:t> </a:t>
            </a:r>
            <a:r>
              <a:rPr lang="es-PE" spc="-45"/>
              <a:t>Álvarez</a:t>
            </a:r>
            <a:r>
              <a:rPr lang="es-PE" spc="-155"/>
              <a:t> </a:t>
            </a:r>
            <a:r>
              <a:rPr lang="es-PE" spc="-50"/>
              <a:t>Orozco</a:t>
            </a:r>
            <a:endParaRPr lang="es-PE" spc="-50"/>
          </a:p>
        </p:txBody>
      </p:sp>
      <p:sp>
        <p:nvSpPr>
          <p:cNvPr id="3" name="Holder 3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6B2E6CB-4B1D-4B6B-ACB4-9D8C8CFA1816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 marL="48260">
              <a:lnSpc>
                <a:spcPts val="1230"/>
              </a:lnSpc>
              <a:defRPr sz="1200" b="0" i="0" spc="-90">
                <a:solidFill>
                  <a:srgbClr val="DF5227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>
              <a:defRPr/>
            </a:pPr>
            <a:fld id="{C3A0AE1B-1B8C-403E-B4CC-588F93F468D7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77111" y="1459679"/>
            <a:ext cx="9637776" cy="29084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2100" b="0" i="0">
                <a:solidFill>
                  <a:schemeClr val="tx1"/>
                </a:solidFill>
                <a:latin typeface="Arial Black" panose="020B0A04020102020204"/>
                <a:cs typeface="Arial Black" panose="020B0A040201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72514" y="3661919"/>
            <a:ext cx="9046972" cy="3877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283BE2B-36B8-4C7C-B452-45BA07CCEC38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37DCEA5-00DB-4BEE-9732-3DFD1EB61D33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1A6E-CE7F-4F27-8796-32FA2E252D36}" type="datetimeFigureOut">
              <a:rPr lang="en-US" smtClean="0"/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441E-5130-4F8A-893F-D595CF35FAF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1A6E-CE7F-4F27-8796-32FA2E252D36}" type="datetimeFigureOut">
              <a:rPr lang="en-US" smtClean="0"/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441E-5130-4F8A-893F-D595CF35FAF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1A6E-CE7F-4F27-8796-32FA2E252D36}" type="datetimeFigureOut">
              <a:rPr lang="en-US" smtClean="0"/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441E-5130-4F8A-893F-D595CF35FAF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  <a:endParaRPr lang="es-ES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1A6E-CE7F-4F27-8796-32FA2E252D36}" type="datetimeFigureOut">
              <a:rPr lang="en-US" smtClean="0"/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441E-5130-4F8A-893F-D595CF35FAF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1A6E-CE7F-4F27-8796-32FA2E252D36}" type="datetimeFigureOut">
              <a:rPr lang="en-US" smtClean="0"/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441E-5130-4F8A-893F-D595CF35FAF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1A6E-CE7F-4F27-8796-32FA2E252D36}" type="datetimeFigureOut">
              <a:rPr lang="en-US" smtClean="0"/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441E-5130-4F8A-893F-D595CF35FAF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1A6E-CE7F-4F27-8796-32FA2E252D36}" type="datetimeFigureOut">
              <a:rPr lang="en-US" smtClean="0"/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441E-5130-4F8A-893F-D595CF35FAF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1A6E-CE7F-4F27-8796-32FA2E252D36}" type="datetimeFigureOut">
              <a:rPr lang="en-US" smtClean="0"/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7441E-5130-4F8A-893F-D595CF35FAF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1.pn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2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C1A6E-CE7F-4F27-8796-32FA2E252D36}" type="datetimeFigureOut">
              <a:rPr lang="en-US" smtClean="0"/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7441E-5130-4F8A-893F-D595CF35FAF5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5.png"/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jpeg"/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Imagen 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433" y="806450"/>
            <a:ext cx="7800731" cy="555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Imagen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0" t="15784" r="29659" b="38588"/>
          <a:stretch>
            <a:fillRect/>
          </a:stretch>
        </p:blipFill>
        <p:spPr bwMode="auto">
          <a:xfrm>
            <a:off x="9336089" y="158750"/>
            <a:ext cx="10810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pie de página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EDUCACIÓN FÍSICA Y ALTO RENDIMIENTO</a:t>
            </a:r>
            <a:endParaRPr lang="es-ES" spc="-50"/>
          </a:p>
        </p:txBody>
      </p:sp>
      <p:sp>
        <p:nvSpPr>
          <p:cNvPr id="4" name="Rectángulo 3"/>
          <p:cNvSpPr/>
          <p:nvPr/>
        </p:nvSpPr>
        <p:spPr>
          <a:xfrm>
            <a:off x="5410001" y="0"/>
            <a:ext cx="88678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24</a:t>
            </a:r>
            <a:endParaRPr lang="es-E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218113" y="5475288"/>
            <a:ext cx="5473700" cy="6477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LIC. JULIO GUTIERREZ V.</a:t>
            </a:r>
            <a:endParaRPr lang="en-US" sz="28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defRPr/>
            </a:pPr>
            <a:endParaRPr lang="es-PE" dirty="0"/>
          </a:p>
          <a:p>
            <a:pPr>
              <a:defRPr/>
            </a:pPr>
            <a:endParaRPr lang="es-PE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576" y="44624"/>
            <a:ext cx="873489" cy="648294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7172" name="Imagen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0" t="15784" r="29659" b="38588"/>
          <a:stretch>
            <a:fillRect/>
          </a:stretch>
        </p:blipFill>
        <p:spPr bwMode="auto">
          <a:xfrm>
            <a:off x="9336089" y="87313"/>
            <a:ext cx="10810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Imagen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0" t="16400" r="20601" b="15347"/>
          <a:stretch>
            <a:fillRect/>
          </a:stretch>
        </p:blipFill>
        <p:spPr bwMode="auto">
          <a:xfrm>
            <a:off x="5772150" y="23814"/>
            <a:ext cx="6477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ángulo 7"/>
          <p:cNvSpPr/>
          <p:nvPr/>
        </p:nvSpPr>
        <p:spPr>
          <a:xfrm>
            <a:off x="1919289" y="1382714"/>
            <a:ext cx="8497887" cy="35829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Diplomado de Formación y actualización en Educación Física y Deporte</a:t>
            </a:r>
            <a:endParaRPr lang="es-PE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64876" y="3429000"/>
            <a:ext cx="8652300" cy="1658938"/>
          </a:xfrm>
        </p:spPr>
        <p:txBody>
          <a:bodyPr rtlCol="0">
            <a:noAutofit/>
          </a:bodyPr>
          <a:lstStyle/>
          <a:p>
            <a:pPr algn="r">
              <a:defRPr/>
            </a:pPr>
            <a:r>
              <a:rPr lang="es-E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REGLAS DE JUEGO.</a:t>
            </a:r>
            <a:br>
              <a:rPr lang="es-E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REGLAS DE JUEGO, VOLEIBOL 2.</a:t>
            </a:r>
            <a:endParaRPr lang="es-PE" sz="44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EDUCACIÓN FÍSICA Y ALTO RENDIMIENTO</a:t>
            </a:r>
            <a:endParaRPr lang="es-ES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576" y="44624"/>
            <a:ext cx="873489" cy="648294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0244" name="Imagen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0" t="15784" r="29659" b="38588"/>
          <a:stretch>
            <a:fillRect/>
          </a:stretch>
        </p:blipFill>
        <p:spPr bwMode="auto">
          <a:xfrm>
            <a:off x="9336089" y="87313"/>
            <a:ext cx="10810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Imagen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0" t="16400" r="20601" b="15347"/>
          <a:stretch>
            <a:fillRect/>
          </a:stretch>
        </p:blipFill>
        <p:spPr bwMode="auto">
          <a:xfrm>
            <a:off x="5772150" y="23814"/>
            <a:ext cx="6477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576" y="42059"/>
            <a:ext cx="873489" cy="648294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1267" name="Imagen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0" t="15784" r="29659" b="38588"/>
          <a:stretch>
            <a:fillRect/>
          </a:stretch>
        </p:blipFill>
        <p:spPr bwMode="auto">
          <a:xfrm>
            <a:off x="9461500" y="44450"/>
            <a:ext cx="10810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Imagen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0" t="16400" r="20601" b="15347"/>
          <a:stretch>
            <a:fillRect/>
          </a:stretch>
        </p:blipFill>
        <p:spPr bwMode="auto">
          <a:xfrm>
            <a:off x="5772150" y="20639"/>
            <a:ext cx="6477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Marcador de contenido 2"/>
          <p:cNvSpPr>
            <a:spLocks noGrp="1"/>
          </p:cNvSpPr>
          <p:nvPr>
            <p:ph idx="1"/>
          </p:nvPr>
        </p:nvSpPr>
        <p:spPr>
          <a:xfrm>
            <a:off x="2063552" y="1557339"/>
            <a:ext cx="8352928" cy="4351337"/>
          </a:xfrm>
        </p:spPr>
        <p:txBody>
          <a:bodyPr rtlCol="0">
            <a:normAutofit/>
          </a:bodyPr>
          <a:lstStyle/>
          <a:p>
            <a:pPr marL="0" indent="0">
              <a:buClr>
                <a:srgbClr val="0070C0"/>
              </a:buClr>
              <a:buNone/>
              <a:defRPr/>
            </a:pP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25. REGLAS DE JUEGO, FÚTBOL 1.</a:t>
            </a:r>
            <a:endParaRPr lang="es-E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0070C0"/>
              </a:buClr>
              <a:buNone/>
              <a:defRPr/>
            </a:pPr>
            <a:endParaRPr lang="es-ES" sz="2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0070C0"/>
              </a:buClr>
              <a:buNone/>
              <a:defRPr/>
            </a:pPr>
            <a:r>
              <a:rPr lang="es-E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26. 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REGLAS DE JUEGO, FÚTBOL 2</a:t>
            </a:r>
            <a:r>
              <a:rPr lang="es-E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0070C0"/>
              </a:buClr>
              <a:buNone/>
              <a:defRPr/>
            </a:pPr>
            <a:endParaRPr lang="es-E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0070C0"/>
              </a:buClr>
              <a:buNone/>
              <a:defRPr/>
            </a:pPr>
            <a:r>
              <a:rPr lang="es-E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27 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REGLAS DE JUEGO, VOLEIBOL 1.</a:t>
            </a:r>
            <a:endParaRPr lang="en-U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0070C0"/>
              </a:buClr>
              <a:buNone/>
              <a:defRPr/>
            </a:pPr>
            <a:endParaRPr lang="es-E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0070C0"/>
              </a:buClr>
              <a:buNone/>
              <a:defRPr/>
            </a:pPr>
            <a:r>
              <a:rPr 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28. REGLAS DE JUEGO, VOLEIBOL 2. </a:t>
            </a:r>
            <a:endParaRPr lang="en-US" sz="2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0070C0"/>
              </a:buClr>
              <a:buNone/>
              <a:defRPr/>
            </a:pPr>
            <a:r>
              <a:rPr 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EVALUACIÓN.</a:t>
            </a:r>
            <a:endParaRPr lang="es-ES" sz="2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  <a:defRPr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bject 2"/>
          <p:cNvSpPr txBox="1">
            <a:spLocks noChangeArrowheads="1"/>
          </p:cNvSpPr>
          <p:nvPr/>
        </p:nvSpPr>
        <p:spPr bwMode="auto">
          <a:xfrm>
            <a:off x="2519544" y="3377640"/>
            <a:ext cx="4392612" cy="62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3335" rIns="0" bIns="0">
            <a:spAutoFit/>
          </a:bodyPr>
          <a:lstStyle>
            <a:lvl1pPr marL="95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99000"/>
              </a:lnSpc>
              <a:spcBef>
                <a:spcPts val="100"/>
              </a:spcBef>
            </a:pPr>
            <a:r>
              <a:rPr lang="es-PE" altLang="es-PE" sz="2000" dirty="0">
                <a:latin typeface="Arial" panose="020B0604020202020204" pitchFamily="34" charset="0"/>
                <a:cs typeface="Arial" panose="020B0604020202020204" pitchFamily="34" charset="0"/>
              </a:rPr>
              <a:t>Conocer las reglas de juego del voleibol.</a:t>
            </a:r>
            <a:endParaRPr lang="es-PE" altLang="es-P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60664" y="1268414"/>
            <a:ext cx="6048375" cy="503237"/>
          </a:xfrm>
          <a:prstGeom prst="rect">
            <a:avLst/>
          </a:prstGeom>
        </p:spPr>
        <p:txBody>
          <a:bodyPr lIns="0" tIns="10001" rIns="0" bIns="0">
            <a:spAutoFit/>
          </a:bodyPr>
          <a:lstStyle/>
          <a:p>
            <a:pPr marL="9525">
              <a:spcBef>
                <a:spcPts val="80"/>
              </a:spcBef>
              <a:defRPr/>
            </a:pPr>
            <a:r>
              <a:rPr sz="3200" b="1" spc="-15" dirty="0">
                <a:solidFill>
                  <a:srgbClr val="1717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PROPÓSITO</a:t>
            </a:r>
            <a:r>
              <a:rPr sz="3200" b="1" spc="-30" dirty="0">
                <a:solidFill>
                  <a:srgbClr val="1717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b="1" dirty="0">
                <a:solidFill>
                  <a:srgbClr val="1717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3200" b="1" spc="-23" dirty="0">
                <a:solidFill>
                  <a:srgbClr val="1717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b="1" dirty="0">
                <a:solidFill>
                  <a:srgbClr val="1717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APRENDIZAJE</a:t>
            </a:r>
            <a:endParaRPr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292" name="object 6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888" y="3645025"/>
            <a:ext cx="2431110" cy="2580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576" y="42059"/>
            <a:ext cx="873489" cy="648294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2294" name="Imagen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0" t="15784" r="29659" b="38588"/>
          <a:stretch>
            <a:fillRect/>
          </a:stretch>
        </p:blipFill>
        <p:spPr bwMode="auto">
          <a:xfrm>
            <a:off x="9461500" y="44450"/>
            <a:ext cx="10810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Imagen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0" t="16400" r="20601" b="15347"/>
          <a:stretch>
            <a:fillRect/>
          </a:stretch>
        </p:blipFill>
        <p:spPr bwMode="auto">
          <a:xfrm>
            <a:off x="5772150" y="20639"/>
            <a:ext cx="6477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576" y="44624"/>
            <a:ext cx="873489" cy="648294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4" name="CuadroTexto 3"/>
          <p:cNvSpPr txBox="1"/>
          <p:nvPr/>
        </p:nvSpPr>
        <p:spPr>
          <a:xfrm rot="20070925">
            <a:off x="5183189" y="2841626"/>
            <a:ext cx="4937125" cy="21240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66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</a:t>
            </a:r>
            <a:endParaRPr lang="es-ES" sz="66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es-ES" sz="66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GRACIAS</a:t>
            </a:r>
            <a:endParaRPr lang="es-PE" sz="66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3252" name="Imagen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0" t="15784" r="29659" b="38588"/>
          <a:stretch>
            <a:fillRect/>
          </a:stretch>
        </p:blipFill>
        <p:spPr bwMode="auto">
          <a:xfrm>
            <a:off x="9336089" y="87313"/>
            <a:ext cx="10810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3" name="Imagen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0" t="16400" r="20601" b="15347"/>
          <a:stretch>
            <a:fillRect/>
          </a:stretch>
        </p:blipFill>
        <p:spPr bwMode="auto">
          <a:xfrm>
            <a:off x="5772150" y="20639"/>
            <a:ext cx="6477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dirty="0"/>
              <a:t>EDUCACIÓN FÍSICA Y ALTO RENDIMIENTO</a:t>
            </a:r>
            <a:endParaRPr lang="es-ES" dirty="0"/>
          </a:p>
        </p:txBody>
      </p:sp>
      <p:pic>
        <p:nvPicPr>
          <p:cNvPr id="53255" name="Imagen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788" y="1341438"/>
            <a:ext cx="379095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462</Words>
  <Application>WPS Presentation</Application>
  <PresentationFormat>Panorámica</PresentationFormat>
  <Paragraphs>33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Arial</vt:lpstr>
      <vt:lpstr>SimSun</vt:lpstr>
      <vt:lpstr>Wingdings</vt:lpstr>
      <vt:lpstr>Arial</vt:lpstr>
      <vt:lpstr>Arial Black</vt:lpstr>
      <vt:lpstr>Calibri</vt:lpstr>
      <vt:lpstr>Microsoft YaHei</vt:lpstr>
      <vt:lpstr>Arial Unicode MS</vt:lpstr>
      <vt:lpstr>Calibri Light</vt:lpstr>
      <vt:lpstr>Tema de Office</vt:lpstr>
      <vt:lpstr>PowerPoint 演示文稿</vt:lpstr>
      <vt:lpstr>PowerPoint 演示文稿</vt:lpstr>
      <vt:lpstr>REGLAS DE JUEGO.   REGLAS DE JUEGO, VOLEIBOL 2.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Julio</cp:lastModifiedBy>
  <cp:revision>773</cp:revision>
  <dcterms:created xsi:type="dcterms:W3CDTF">2021-01-27T19:45:00Z</dcterms:created>
  <dcterms:modified xsi:type="dcterms:W3CDTF">2024-09-13T01:26:48Z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698231CFC83F4AC8875BB5E13E386647_12</vt:lpwstr>
  </property>
  <property fmtid="{D5CDD505-2E9C-101B-9397-08002B2CF9AE}" pid="3" name="KSOProductBuildVer">
    <vt:lpwstr>3082-12.2.0.17562</vt:lpwstr>
  </property>
</Properties>
</file>