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75"/>
    <p:restoredTop sz="94674"/>
  </p:normalViewPr>
  <p:slideViewPr>
    <p:cSldViewPr snapToGrid="0" snapToObjects="1">
      <p:cViewPr varScale="1">
        <p:scale>
          <a:sx n="55" d="100"/>
          <a:sy n="55" d="100"/>
        </p:scale>
        <p:origin x="84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86FC7-8C45-EC4E-B771-E7C7CEB94B8F}" type="doc">
      <dgm:prSet loTypeId="urn:microsoft.com/office/officeart/2005/8/layout/process2" loCatId="" qsTypeId="urn:microsoft.com/office/officeart/2005/8/quickstyle/3D2" qsCatId="3D" csTypeId="urn:microsoft.com/office/officeart/2005/8/colors/accent0_1" csCatId="mainScheme" phldr="1"/>
      <dgm:spPr/>
    </dgm:pt>
    <dgm:pt modelId="{CF2D3573-95E9-1942-99A1-DE0D69F7C448}">
      <dgm:prSet phldrT="[Texto]" custT="1"/>
      <dgm:spPr/>
      <dgm:t>
        <a:bodyPr/>
        <a:lstStyle/>
        <a:p>
          <a:r>
            <a:rPr lang="es-ES_tradnl" sz="1700" b="1" dirty="0" smtClean="0">
              <a:latin typeface="Futura Medium" charset="0"/>
              <a:ea typeface="Futura Medium" charset="0"/>
              <a:cs typeface="Futura Medium" charset="0"/>
            </a:rPr>
            <a:t>POTENCIA</a:t>
          </a:r>
          <a:endParaRPr lang="es-ES_tradnl" sz="17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B2FCF651-339B-3442-B5A6-34D00B6B296A}" type="parTrans" cxnId="{831C569B-FE44-B141-AC4B-5C785DFFF0C2}">
      <dgm:prSet/>
      <dgm:spPr/>
      <dgm:t>
        <a:bodyPr/>
        <a:lstStyle/>
        <a:p>
          <a:endParaRPr lang="es-ES_tradnl"/>
        </a:p>
      </dgm:t>
    </dgm:pt>
    <dgm:pt modelId="{B44FEEFC-7CA0-904A-9443-ECE78AB7E930}" type="sibTrans" cxnId="{831C569B-FE44-B141-AC4B-5C785DFFF0C2}">
      <dgm:prSet/>
      <dgm:spPr/>
      <dgm:t>
        <a:bodyPr/>
        <a:lstStyle/>
        <a:p>
          <a:endParaRPr lang="es-ES_tradnl"/>
        </a:p>
      </dgm:t>
    </dgm:pt>
    <dgm:pt modelId="{453B4E8D-AFBD-794D-978F-4EF91B20D2E3}">
      <dgm:prSet phldrT="[Texto]" custT="1"/>
      <dgm:spPr/>
      <dgm:t>
        <a:bodyPr/>
        <a:lstStyle/>
        <a:p>
          <a:r>
            <a:rPr lang="es-ES_tradnl" sz="1700" b="1" dirty="0" smtClean="0">
              <a:latin typeface="Futura Medium" charset="0"/>
              <a:ea typeface="Futura Medium" charset="0"/>
              <a:cs typeface="Futura Medium" charset="0"/>
            </a:rPr>
            <a:t>VELOCIDAD</a:t>
          </a:r>
          <a:endParaRPr lang="es-ES_tradnl" sz="17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6D6ED96D-43EA-CF4D-8319-1BCBC7FCDB54}" type="parTrans" cxnId="{EC9D3A66-DC7F-0546-913D-6FCF7B1A3D84}">
      <dgm:prSet/>
      <dgm:spPr/>
      <dgm:t>
        <a:bodyPr/>
        <a:lstStyle/>
        <a:p>
          <a:endParaRPr lang="es-ES_tradnl"/>
        </a:p>
      </dgm:t>
    </dgm:pt>
    <dgm:pt modelId="{30299ADD-E763-AD46-ADBB-4F2F8E175E2B}" type="sibTrans" cxnId="{EC9D3A66-DC7F-0546-913D-6FCF7B1A3D84}">
      <dgm:prSet/>
      <dgm:spPr/>
      <dgm:t>
        <a:bodyPr/>
        <a:lstStyle/>
        <a:p>
          <a:endParaRPr lang="es-ES_tradnl"/>
        </a:p>
      </dgm:t>
    </dgm:pt>
    <dgm:pt modelId="{A6AE0BA0-9FEB-794E-8CF0-7CB0ADE28E90}">
      <dgm:prSet phldrT="[Texto]" custT="1"/>
      <dgm:spPr/>
      <dgm:t>
        <a:bodyPr/>
        <a:lstStyle/>
        <a:p>
          <a:r>
            <a:rPr lang="es-ES_tradnl" sz="1700" b="1" dirty="0" smtClean="0">
              <a:latin typeface="Futura Medium" charset="0"/>
              <a:ea typeface="Futura Medium" charset="0"/>
              <a:cs typeface="Futura Medium" charset="0"/>
            </a:rPr>
            <a:t>AGILIDAD</a:t>
          </a:r>
          <a:endParaRPr lang="es-ES_tradnl" sz="17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0D85C3D6-7C81-C945-B3BA-D26772F37C90}" type="parTrans" cxnId="{A5E019BE-8ECB-7E44-825B-ABD6A4D4469C}">
      <dgm:prSet/>
      <dgm:spPr/>
      <dgm:t>
        <a:bodyPr/>
        <a:lstStyle/>
        <a:p>
          <a:endParaRPr lang="es-ES_tradnl"/>
        </a:p>
      </dgm:t>
    </dgm:pt>
    <dgm:pt modelId="{15ED7D74-8C06-EE4F-A56B-D83267EE2BFF}" type="sibTrans" cxnId="{A5E019BE-8ECB-7E44-825B-ABD6A4D4469C}">
      <dgm:prSet/>
      <dgm:spPr/>
      <dgm:t>
        <a:bodyPr/>
        <a:lstStyle/>
        <a:p>
          <a:endParaRPr lang="es-ES_tradnl"/>
        </a:p>
      </dgm:t>
    </dgm:pt>
    <dgm:pt modelId="{4AFCBE29-6D65-A647-B1FB-B0C51ABEA6D0}">
      <dgm:prSet phldrT="[Texto]" custT="1"/>
      <dgm:spPr/>
      <dgm:t>
        <a:bodyPr/>
        <a:lstStyle/>
        <a:p>
          <a:r>
            <a:rPr lang="es-ES_tradnl" sz="1700" b="1" dirty="0" smtClean="0">
              <a:latin typeface="Futura Medium" charset="0"/>
              <a:ea typeface="Futura Medium" charset="0"/>
              <a:cs typeface="Futura Medium" charset="0"/>
            </a:rPr>
            <a:t>ACELERACIÓN</a:t>
          </a:r>
          <a:endParaRPr lang="es-ES_tradnl" sz="17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BCA00364-EC32-0643-8D8A-4F13317A4684}" type="parTrans" cxnId="{5998E526-692F-574D-87C8-1FB068379EB9}">
      <dgm:prSet/>
      <dgm:spPr/>
      <dgm:t>
        <a:bodyPr/>
        <a:lstStyle/>
        <a:p>
          <a:endParaRPr lang="es-ES_tradnl"/>
        </a:p>
      </dgm:t>
    </dgm:pt>
    <dgm:pt modelId="{C556B5F3-4BAA-5E47-AB6F-A91560F05AF0}" type="sibTrans" cxnId="{5998E526-692F-574D-87C8-1FB068379EB9}">
      <dgm:prSet/>
      <dgm:spPr/>
      <dgm:t>
        <a:bodyPr/>
        <a:lstStyle/>
        <a:p>
          <a:endParaRPr lang="es-ES_tradnl"/>
        </a:p>
      </dgm:t>
    </dgm:pt>
    <dgm:pt modelId="{26F15AD2-98D0-CE4E-9DA3-0C02E979A4CF}">
      <dgm:prSet phldrT="[Texto]" custT="1"/>
      <dgm:spPr/>
      <dgm:t>
        <a:bodyPr/>
        <a:lstStyle/>
        <a:p>
          <a:r>
            <a:rPr lang="es-ES_tradnl" sz="1700" b="1" dirty="0" smtClean="0">
              <a:latin typeface="Futura Medium" charset="0"/>
              <a:ea typeface="Futura Medium" charset="0"/>
              <a:cs typeface="Futura Medium" charset="0"/>
            </a:rPr>
            <a:t>DESACELERACIÓN</a:t>
          </a:r>
          <a:endParaRPr lang="es-ES_tradnl" sz="17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043BA244-670E-6E40-BA41-334F87218F4A}" type="parTrans" cxnId="{321AA02D-480D-A245-8223-FC93FD7C215E}">
      <dgm:prSet/>
      <dgm:spPr/>
      <dgm:t>
        <a:bodyPr/>
        <a:lstStyle/>
        <a:p>
          <a:endParaRPr lang="es-ES_tradnl"/>
        </a:p>
      </dgm:t>
    </dgm:pt>
    <dgm:pt modelId="{043424CE-8948-0744-8138-F1FD8BDC0787}" type="sibTrans" cxnId="{321AA02D-480D-A245-8223-FC93FD7C215E}">
      <dgm:prSet/>
      <dgm:spPr/>
      <dgm:t>
        <a:bodyPr/>
        <a:lstStyle/>
        <a:p>
          <a:endParaRPr lang="es-ES_tradnl"/>
        </a:p>
      </dgm:t>
    </dgm:pt>
    <dgm:pt modelId="{679101C0-5E7D-4A4D-9BCA-E342472A888C}" type="pres">
      <dgm:prSet presAssocID="{53386FC7-8C45-EC4E-B771-E7C7CEB94B8F}" presName="linearFlow" presStyleCnt="0">
        <dgm:presLayoutVars>
          <dgm:resizeHandles val="exact"/>
        </dgm:presLayoutVars>
      </dgm:prSet>
      <dgm:spPr/>
    </dgm:pt>
    <dgm:pt modelId="{3C560891-058B-6748-804F-DDB8103036C2}" type="pres">
      <dgm:prSet presAssocID="{CF2D3573-95E9-1942-99A1-DE0D69F7C44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495F906-26CD-2C4F-B997-AF880FD63E7C}" type="pres">
      <dgm:prSet presAssocID="{B44FEEFC-7CA0-904A-9443-ECE78AB7E930}" presName="sibTrans" presStyleLbl="sibTrans2D1" presStyleIdx="0" presStyleCnt="4"/>
      <dgm:spPr/>
      <dgm:t>
        <a:bodyPr/>
        <a:lstStyle/>
        <a:p>
          <a:endParaRPr lang="es-ES_tradnl"/>
        </a:p>
      </dgm:t>
    </dgm:pt>
    <dgm:pt modelId="{0A7A445C-AEBD-804E-989C-5871AD3A6940}" type="pres">
      <dgm:prSet presAssocID="{B44FEEFC-7CA0-904A-9443-ECE78AB7E930}" presName="connectorText" presStyleLbl="sibTrans2D1" presStyleIdx="0" presStyleCnt="4"/>
      <dgm:spPr/>
      <dgm:t>
        <a:bodyPr/>
        <a:lstStyle/>
        <a:p>
          <a:endParaRPr lang="es-ES_tradnl"/>
        </a:p>
      </dgm:t>
    </dgm:pt>
    <dgm:pt modelId="{E6DB8594-ECA9-7D40-9117-20F0E8AD4D62}" type="pres">
      <dgm:prSet presAssocID="{453B4E8D-AFBD-794D-978F-4EF91B20D2E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B8736D2-7C7C-1C44-A2B3-C8D89D2A4E48}" type="pres">
      <dgm:prSet presAssocID="{30299ADD-E763-AD46-ADBB-4F2F8E175E2B}" presName="sibTrans" presStyleLbl="sibTrans2D1" presStyleIdx="1" presStyleCnt="4"/>
      <dgm:spPr/>
      <dgm:t>
        <a:bodyPr/>
        <a:lstStyle/>
        <a:p>
          <a:endParaRPr lang="es-ES_tradnl"/>
        </a:p>
      </dgm:t>
    </dgm:pt>
    <dgm:pt modelId="{DDB01FDE-9FF5-FB4A-B195-FAC590E48FAB}" type="pres">
      <dgm:prSet presAssocID="{30299ADD-E763-AD46-ADBB-4F2F8E175E2B}" presName="connectorText" presStyleLbl="sibTrans2D1" presStyleIdx="1" presStyleCnt="4"/>
      <dgm:spPr/>
      <dgm:t>
        <a:bodyPr/>
        <a:lstStyle/>
        <a:p>
          <a:endParaRPr lang="es-ES_tradnl"/>
        </a:p>
      </dgm:t>
    </dgm:pt>
    <dgm:pt modelId="{D9EE3BD2-A9D7-3E45-9EF2-B8CE4948C5FF}" type="pres">
      <dgm:prSet presAssocID="{A6AE0BA0-9FEB-794E-8CF0-7CB0ADE28E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83B5A29-5432-334C-AC0D-0501919C607B}" type="pres">
      <dgm:prSet presAssocID="{15ED7D74-8C06-EE4F-A56B-D83267EE2BFF}" presName="sibTrans" presStyleLbl="sibTrans2D1" presStyleIdx="2" presStyleCnt="4"/>
      <dgm:spPr/>
      <dgm:t>
        <a:bodyPr/>
        <a:lstStyle/>
        <a:p>
          <a:endParaRPr lang="es-ES_tradnl"/>
        </a:p>
      </dgm:t>
    </dgm:pt>
    <dgm:pt modelId="{2CA70F45-4087-CA42-8844-9FAD98A48DC5}" type="pres">
      <dgm:prSet presAssocID="{15ED7D74-8C06-EE4F-A56B-D83267EE2BFF}" presName="connectorText" presStyleLbl="sibTrans2D1" presStyleIdx="2" presStyleCnt="4"/>
      <dgm:spPr/>
      <dgm:t>
        <a:bodyPr/>
        <a:lstStyle/>
        <a:p>
          <a:endParaRPr lang="es-ES_tradnl"/>
        </a:p>
      </dgm:t>
    </dgm:pt>
    <dgm:pt modelId="{E34EE78F-389F-8049-932B-A65600AB58AA}" type="pres">
      <dgm:prSet presAssocID="{4AFCBE29-6D65-A647-B1FB-B0C51ABEA6D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545301E-5C2E-AC4B-A9DF-906C1C97E10A}" type="pres">
      <dgm:prSet presAssocID="{C556B5F3-4BAA-5E47-AB6F-A91560F05AF0}" presName="sibTrans" presStyleLbl="sibTrans2D1" presStyleIdx="3" presStyleCnt="4"/>
      <dgm:spPr/>
      <dgm:t>
        <a:bodyPr/>
        <a:lstStyle/>
        <a:p>
          <a:endParaRPr lang="es-ES_tradnl"/>
        </a:p>
      </dgm:t>
    </dgm:pt>
    <dgm:pt modelId="{18C32608-C143-DD4D-9A5D-7AD70FC39A76}" type="pres">
      <dgm:prSet presAssocID="{C556B5F3-4BAA-5E47-AB6F-A91560F05AF0}" presName="connectorText" presStyleLbl="sibTrans2D1" presStyleIdx="3" presStyleCnt="4"/>
      <dgm:spPr/>
      <dgm:t>
        <a:bodyPr/>
        <a:lstStyle/>
        <a:p>
          <a:endParaRPr lang="es-ES_tradnl"/>
        </a:p>
      </dgm:t>
    </dgm:pt>
    <dgm:pt modelId="{A4FA590B-F2F8-E749-A04A-83B29E01E69D}" type="pres">
      <dgm:prSet presAssocID="{26F15AD2-98D0-CE4E-9DA3-0C02E979A4C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29149902-F386-D64D-A965-6B0F3BA99902}" type="presOf" srcId="{C556B5F3-4BAA-5E47-AB6F-A91560F05AF0}" destId="{4545301E-5C2E-AC4B-A9DF-906C1C97E10A}" srcOrd="0" destOrd="0" presId="urn:microsoft.com/office/officeart/2005/8/layout/process2"/>
    <dgm:cxn modelId="{79CAB130-8CEF-EF4C-A55C-3C8D512D8389}" type="presOf" srcId="{53386FC7-8C45-EC4E-B771-E7C7CEB94B8F}" destId="{679101C0-5E7D-4A4D-9BCA-E342472A888C}" srcOrd="0" destOrd="0" presId="urn:microsoft.com/office/officeart/2005/8/layout/process2"/>
    <dgm:cxn modelId="{C1D540BF-12F8-124D-B8F0-C01E107DF507}" type="presOf" srcId="{C556B5F3-4BAA-5E47-AB6F-A91560F05AF0}" destId="{18C32608-C143-DD4D-9A5D-7AD70FC39A76}" srcOrd="1" destOrd="0" presId="urn:microsoft.com/office/officeart/2005/8/layout/process2"/>
    <dgm:cxn modelId="{EC9D3A66-DC7F-0546-913D-6FCF7B1A3D84}" srcId="{53386FC7-8C45-EC4E-B771-E7C7CEB94B8F}" destId="{453B4E8D-AFBD-794D-978F-4EF91B20D2E3}" srcOrd="1" destOrd="0" parTransId="{6D6ED96D-43EA-CF4D-8319-1BCBC7FCDB54}" sibTransId="{30299ADD-E763-AD46-ADBB-4F2F8E175E2B}"/>
    <dgm:cxn modelId="{A5E019BE-8ECB-7E44-825B-ABD6A4D4469C}" srcId="{53386FC7-8C45-EC4E-B771-E7C7CEB94B8F}" destId="{A6AE0BA0-9FEB-794E-8CF0-7CB0ADE28E90}" srcOrd="2" destOrd="0" parTransId="{0D85C3D6-7C81-C945-B3BA-D26772F37C90}" sibTransId="{15ED7D74-8C06-EE4F-A56B-D83267EE2BFF}"/>
    <dgm:cxn modelId="{78063546-5949-C64E-BA4E-69DA7E686373}" type="presOf" srcId="{453B4E8D-AFBD-794D-978F-4EF91B20D2E3}" destId="{E6DB8594-ECA9-7D40-9117-20F0E8AD4D62}" srcOrd="0" destOrd="0" presId="urn:microsoft.com/office/officeart/2005/8/layout/process2"/>
    <dgm:cxn modelId="{E4EB0334-17CF-9D42-96F6-07032BBED00F}" type="presOf" srcId="{15ED7D74-8C06-EE4F-A56B-D83267EE2BFF}" destId="{2CA70F45-4087-CA42-8844-9FAD98A48DC5}" srcOrd="1" destOrd="0" presId="urn:microsoft.com/office/officeart/2005/8/layout/process2"/>
    <dgm:cxn modelId="{6478D5A7-83F4-5443-AA32-2BD88C5192A6}" type="presOf" srcId="{A6AE0BA0-9FEB-794E-8CF0-7CB0ADE28E90}" destId="{D9EE3BD2-A9D7-3E45-9EF2-B8CE4948C5FF}" srcOrd="0" destOrd="0" presId="urn:microsoft.com/office/officeart/2005/8/layout/process2"/>
    <dgm:cxn modelId="{DD7CA14D-CE1D-3144-96B9-21BC544276E3}" type="presOf" srcId="{30299ADD-E763-AD46-ADBB-4F2F8E175E2B}" destId="{9B8736D2-7C7C-1C44-A2B3-C8D89D2A4E48}" srcOrd="0" destOrd="0" presId="urn:microsoft.com/office/officeart/2005/8/layout/process2"/>
    <dgm:cxn modelId="{321AA02D-480D-A245-8223-FC93FD7C215E}" srcId="{53386FC7-8C45-EC4E-B771-E7C7CEB94B8F}" destId="{26F15AD2-98D0-CE4E-9DA3-0C02E979A4CF}" srcOrd="4" destOrd="0" parTransId="{043BA244-670E-6E40-BA41-334F87218F4A}" sibTransId="{043424CE-8948-0744-8138-F1FD8BDC0787}"/>
    <dgm:cxn modelId="{B0BE266E-378A-5041-85CA-7319510B4F97}" type="presOf" srcId="{B44FEEFC-7CA0-904A-9443-ECE78AB7E930}" destId="{0A7A445C-AEBD-804E-989C-5871AD3A6940}" srcOrd="1" destOrd="0" presId="urn:microsoft.com/office/officeart/2005/8/layout/process2"/>
    <dgm:cxn modelId="{7F1ABECD-6141-6545-A9C5-E49EB6DF964E}" type="presOf" srcId="{B44FEEFC-7CA0-904A-9443-ECE78AB7E930}" destId="{E495F906-26CD-2C4F-B997-AF880FD63E7C}" srcOrd="0" destOrd="0" presId="urn:microsoft.com/office/officeart/2005/8/layout/process2"/>
    <dgm:cxn modelId="{7806B7D9-4496-114C-AB41-3B66C3CA5967}" type="presOf" srcId="{15ED7D74-8C06-EE4F-A56B-D83267EE2BFF}" destId="{D83B5A29-5432-334C-AC0D-0501919C607B}" srcOrd="0" destOrd="0" presId="urn:microsoft.com/office/officeart/2005/8/layout/process2"/>
    <dgm:cxn modelId="{5998E526-692F-574D-87C8-1FB068379EB9}" srcId="{53386FC7-8C45-EC4E-B771-E7C7CEB94B8F}" destId="{4AFCBE29-6D65-A647-B1FB-B0C51ABEA6D0}" srcOrd="3" destOrd="0" parTransId="{BCA00364-EC32-0643-8D8A-4F13317A4684}" sibTransId="{C556B5F3-4BAA-5E47-AB6F-A91560F05AF0}"/>
    <dgm:cxn modelId="{96CB302E-839D-2045-A646-E81E681A63C1}" type="presOf" srcId="{30299ADD-E763-AD46-ADBB-4F2F8E175E2B}" destId="{DDB01FDE-9FF5-FB4A-B195-FAC590E48FAB}" srcOrd="1" destOrd="0" presId="urn:microsoft.com/office/officeart/2005/8/layout/process2"/>
    <dgm:cxn modelId="{831C569B-FE44-B141-AC4B-5C785DFFF0C2}" srcId="{53386FC7-8C45-EC4E-B771-E7C7CEB94B8F}" destId="{CF2D3573-95E9-1942-99A1-DE0D69F7C448}" srcOrd="0" destOrd="0" parTransId="{B2FCF651-339B-3442-B5A6-34D00B6B296A}" sibTransId="{B44FEEFC-7CA0-904A-9443-ECE78AB7E930}"/>
    <dgm:cxn modelId="{3F7DEAA9-F162-854B-B9E3-A296F1D09228}" type="presOf" srcId="{CF2D3573-95E9-1942-99A1-DE0D69F7C448}" destId="{3C560891-058B-6748-804F-DDB8103036C2}" srcOrd="0" destOrd="0" presId="urn:microsoft.com/office/officeart/2005/8/layout/process2"/>
    <dgm:cxn modelId="{906ABB9A-60C7-1F4A-9DEE-8FB3DF456E4B}" type="presOf" srcId="{26F15AD2-98D0-CE4E-9DA3-0C02E979A4CF}" destId="{A4FA590B-F2F8-E749-A04A-83B29E01E69D}" srcOrd="0" destOrd="0" presId="urn:microsoft.com/office/officeart/2005/8/layout/process2"/>
    <dgm:cxn modelId="{6C3A43A3-49FC-EE46-AA2B-A4B518E90B8E}" type="presOf" srcId="{4AFCBE29-6D65-A647-B1FB-B0C51ABEA6D0}" destId="{E34EE78F-389F-8049-932B-A65600AB58AA}" srcOrd="0" destOrd="0" presId="urn:microsoft.com/office/officeart/2005/8/layout/process2"/>
    <dgm:cxn modelId="{EF171C5C-6DD5-7D4C-86DC-57F2DE09EDBE}" type="presParOf" srcId="{679101C0-5E7D-4A4D-9BCA-E342472A888C}" destId="{3C560891-058B-6748-804F-DDB8103036C2}" srcOrd="0" destOrd="0" presId="urn:microsoft.com/office/officeart/2005/8/layout/process2"/>
    <dgm:cxn modelId="{2B72442E-3411-1446-A4A3-2A5C6D7E2471}" type="presParOf" srcId="{679101C0-5E7D-4A4D-9BCA-E342472A888C}" destId="{E495F906-26CD-2C4F-B997-AF880FD63E7C}" srcOrd="1" destOrd="0" presId="urn:microsoft.com/office/officeart/2005/8/layout/process2"/>
    <dgm:cxn modelId="{01A53ACB-9BFB-3E46-BCF4-8608B7D824CD}" type="presParOf" srcId="{E495F906-26CD-2C4F-B997-AF880FD63E7C}" destId="{0A7A445C-AEBD-804E-989C-5871AD3A6940}" srcOrd="0" destOrd="0" presId="urn:microsoft.com/office/officeart/2005/8/layout/process2"/>
    <dgm:cxn modelId="{4DA8ED63-81AB-694B-BC3B-7C9FC4E8C07F}" type="presParOf" srcId="{679101C0-5E7D-4A4D-9BCA-E342472A888C}" destId="{E6DB8594-ECA9-7D40-9117-20F0E8AD4D62}" srcOrd="2" destOrd="0" presId="urn:microsoft.com/office/officeart/2005/8/layout/process2"/>
    <dgm:cxn modelId="{FE46FC9C-73B4-D04D-BD70-F18A3FF1009D}" type="presParOf" srcId="{679101C0-5E7D-4A4D-9BCA-E342472A888C}" destId="{9B8736D2-7C7C-1C44-A2B3-C8D89D2A4E48}" srcOrd="3" destOrd="0" presId="urn:microsoft.com/office/officeart/2005/8/layout/process2"/>
    <dgm:cxn modelId="{2CB03851-7763-6F4F-8A9F-68E172C5BB28}" type="presParOf" srcId="{9B8736D2-7C7C-1C44-A2B3-C8D89D2A4E48}" destId="{DDB01FDE-9FF5-FB4A-B195-FAC590E48FAB}" srcOrd="0" destOrd="0" presId="urn:microsoft.com/office/officeart/2005/8/layout/process2"/>
    <dgm:cxn modelId="{0FBC67D4-32D6-AD43-AC5B-68623FCB6557}" type="presParOf" srcId="{679101C0-5E7D-4A4D-9BCA-E342472A888C}" destId="{D9EE3BD2-A9D7-3E45-9EF2-B8CE4948C5FF}" srcOrd="4" destOrd="0" presId="urn:microsoft.com/office/officeart/2005/8/layout/process2"/>
    <dgm:cxn modelId="{7B86532E-3200-6546-A7B2-68BFC738963B}" type="presParOf" srcId="{679101C0-5E7D-4A4D-9BCA-E342472A888C}" destId="{D83B5A29-5432-334C-AC0D-0501919C607B}" srcOrd="5" destOrd="0" presId="urn:microsoft.com/office/officeart/2005/8/layout/process2"/>
    <dgm:cxn modelId="{D821089D-4E09-894F-A309-9F61309711AD}" type="presParOf" srcId="{D83B5A29-5432-334C-AC0D-0501919C607B}" destId="{2CA70F45-4087-CA42-8844-9FAD98A48DC5}" srcOrd="0" destOrd="0" presId="urn:microsoft.com/office/officeart/2005/8/layout/process2"/>
    <dgm:cxn modelId="{6FCBA6CC-96C5-1C4D-8932-D368EE7CB719}" type="presParOf" srcId="{679101C0-5E7D-4A4D-9BCA-E342472A888C}" destId="{E34EE78F-389F-8049-932B-A65600AB58AA}" srcOrd="6" destOrd="0" presId="urn:microsoft.com/office/officeart/2005/8/layout/process2"/>
    <dgm:cxn modelId="{DDBF9225-B40C-E24D-BD38-6707E8FB8192}" type="presParOf" srcId="{679101C0-5E7D-4A4D-9BCA-E342472A888C}" destId="{4545301E-5C2E-AC4B-A9DF-906C1C97E10A}" srcOrd="7" destOrd="0" presId="urn:microsoft.com/office/officeart/2005/8/layout/process2"/>
    <dgm:cxn modelId="{2D827D57-9C57-B74B-92C4-D0F474C5858F}" type="presParOf" srcId="{4545301E-5C2E-AC4B-A9DF-906C1C97E10A}" destId="{18C32608-C143-DD4D-9A5D-7AD70FC39A76}" srcOrd="0" destOrd="0" presId="urn:microsoft.com/office/officeart/2005/8/layout/process2"/>
    <dgm:cxn modelId="{34DB39CD-3087-2548-8AAB-3ACD88A05567}" type="presParOf" srcId="{679101C0-5E7D-4A4D-9BCA-E342472A888C}" destId="{A4FA590B-F2F8-E749-A04A-83B29E01E69D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EFFD760-C8A5-2B4A-BC41-6F0CD0220FB2}" type="doc">
      <dgm:prSet loTypeId="urn:microsoft.com/office/officeart/2005/8/layout/list1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ES_tradnl"/>
        </a:p>
      </dgm:t>
    </dgm:pt>
    <dgm:pt modelId="{50ECBC18-31ED-224C-A82A-DD7ACE2810CA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ACTIVACIÓN DE GLUTEO MEDIO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CD45322D-D10F-5A41-9318-548F3D1BD616}" type="parTrans" cxnId="{C575E96C-6B42-8642-A884-5980209DD09E}">
      <dgm:prSet/>
      <dgm:spPr/>
      <dgm:t>
        <a:bodyPr/>
        <a:lstStyle/>
        <a:p>
          <a:endParaRPr lang="es-ES_tradnl"/>
        </a:p>
      </dgm:t>
    </dgm:pt>
    <dgm:pt modelId="{C4785AE2-3D7B-5049-B780-4EE015469C07}" type="sibTrans" cxnId="{C575E96C-6B42-8642-A884-5980209DD09E}">
      <dgm:prSet/>
      <dgm:spPr/>
      <dgm:t>
        <a:bodyPr/>
        <a:lstStyle/>
        <a:p>
          <a:endParaRPr lang="es-ES_tradnl"/>
        </a:p>
      </dgm:t>
    </dgm:pt>
    <dgm:pt modelId="{DC2BB0C4-76A5-4A43-8F5B-A35F9A7928C2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ESTABILIDAD LUMBO PÉLVICA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62EC9112-5B36-DF4C-9145-994646FF058C}" type="parTrans" cxnId="{68633D78-F10E-BE4B-B15F-F56E4E36360C}">
      <dgm:prSet/>
      <dgm:spPr/>
      <dgm:t>
        <a:bodyPr/>
        <a:lstStyle/>
        <a:p>
          <a:endParaRPr lang="es-ES_tradnl"/>
        </a:p>
      </dgm:t>
    </dgm:pt>
    <dgm:pt modelId="{7A2D1BEB-2C1A-464A-8926-35CC6FE3E393}" type="sibTrans" cxnId="{68633D78-F10E-BE4B-B15F-F56E4E36360C}">
      <dgm:prSet/>
      <dgm:spPr/>
      <dgm:t>
        <a:bodyPr/>
        <a:lstStyle/>
        <a:p>
          <a:endParaRPr lang="es-ES_tradnl"/>
        </a:p>
      </dgm:t>
    </dgm:pt>
    <dgm:pt modelId="{B70C423F-0E3F-774C-94CE-ACAB5C50AD76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ESTABILIDAD ESCAPULAR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DECE7437-BF33-9A44-9358-498B195F67A1}" type="parTrans" cxnId="{DC0EE69B-5D95-C146-9940-1F52185FB1FC}">
      <dgm:prSet/>
      <dgm:spPr/>
      <dgm:t>
        <a:bodyPr/>
        <a:lstStyle/>
        <a:p>
          <a:endParaRPr lang="es-ES_tradnl"/>
        </a:p>
      </dgm:t>
    </dgm:pt>
    <dgm:pt modelId="{75F70DEB-4135-C044-AAE1-8C506D165F47}" type="sibTrans" cxnId="{DC0EE69B-5D95-C146-9940-1F52185FB1FC}">
      <dgm:prSet/>
      <dgm:spPr/>
      <dgm:t>
        <a:bodyPr/>
        <a:lstStyle/>
        <a:p>
          <a:endParaRPr lang="es-ES_tradnl"/>
        </a:p>
      </dgm:t>
    </dgm:pt>
    <dgm:pt modelId="{0C09AC51-C024-EE40-B5BD-C9D6279D704E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ESTABILIDAD CERVICAL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5AB671C8-95DC-9C4F-ADB2-261D0DE879E5}" type="parTrans" cxnId="{01966B27-9EDB-B448-BF63-FE8122CF9E01}">
      <dgm:prSet/>
      <dgm:spPr/>
      <dgm:t>
        <a:bodyPr/>
        <a:lstStyle/>
        <a:p>
          <a:endParaRPr lang="es-ES_tradnl"/>
        </a:p>
      </dgm:t>
    </dgm:pt>
    <dgm:pt modelId="{62455911-C688-D441-B99E-6B3375938482}" type="sibTrans" cxnId="{01966B27-9EDB-B448-BF63-FE8122CF9E01}">
      <dgm:prSet/>
      <dgm:spPr/>
      <dgm:t>
        <a:bodyPr/>
        <a:lstStyle/>
        <a:p>
          <a:endParaRPr lang="es-ES_tradnl"/>
        </a:p>
      </dgm:t>
    </dgm:pt>
    <dgm:pt modelId="{F57D59C2-0A35-0D47-B2A0-B4E6D946CA23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COLUMNA NEUTRA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1E60D2AB-919C-324F-833E-9C743AD2F480}" type="parTrans" cxnId="{232545C3-AF47-4446-A3D1-4071CB2B2079}">
      <dgm:prSet/>
      <dgm:spPr/>
      <dgm:t>
        <a:bodyPr/>
        <a:lstStyle/>
        <a:p>
          <a:endParaRPr lang="es-ES_tradnl"/>
        </a:p>
      </dgm:t>
    </dgm:pt>
    <dgm:pt modelId="{50AD2957-EF88-A54A-9D21-D22C57A7BE12}" type="sibTrans" cxnId="{232545C3-AF47-4446-A3D1-4071CB2B2079}">
      <dgm:prSet/>
      <dgm:spPr/>
      <dgm:t>
        <a:bodyPr/>
        <a:lstStyle/>
        <a:p>
          <a:endParaRPr lang="es-ES_tradnl"/>
        </a:p>
      </dgm:t>
    </dgm:pt>
    <dgm:pt modelId="{C3D4CAD5-9132-0E49-8CF1-C6271E90505E}" type="pres">
      <dgm:prSet presAssocID="{6EFFD760-C8A5-2B4A-BC41-6F0CD0220F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00211478-A870-5E44-BE80-8652693CA8E8}" type="pres">
      <dgm:prSet presAssocID="{50ECBC18-31ED-224C-A82A-DD7ACE2810CA}" presName="parentLin" presStyleCnt="0"/>
      <dgm:spPr/>
    </dgm:pt>
    <dgm:pt modelId="{CA7382D4-ADB3-A340-8D12-7E32D4709022}" type="pres">
      <dgm:prSet presAssocID="{50ECBC18-31ED-224C-A82A-DD7ACE2810CA}" presName="parentLeftMargin" presStyleLbl="node1" presStyleIdx="0" presStyleCnt="5"/>
      <dgm:spPr/>
      <dgm:t>
        <a:bodyPr/>
        <a:lstStyle/>
        <a:p>
          <a:endParaRPr lang="es-ES_tradnl"/>
        </a:p>
      </dgm:t>
    </dgm:pt>
    <dgm:pt modelId="{44DA89C6-AA58-E24C-8CD4-09D7A8DE6609}" type="pres">
      <dgm:prSet presAssocID="{50ECBC18-31ED-224C-A82A-DD7ACE2810C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A4A8757-6314-F84D-9B02-27A55FADB0C5}" type="pres">
      <dgm:prSet presAssocID="{50ECBC18-31ED-224C-A82A-DD7ACE2810CA}" presName="negativeSpace" presStyleCnt="0"/>
      <dgm:spPr/>
    </dgm:pt>
    <dgm:pt modelId="{1CDE318B-AA69-434D-A4FA-FF55CA584B2C}" type="pres">
      <dgm:prSet presAssocID="{50ECBC18-31ED-224C-A82A-DD7ACE2810CA}" presName="childText" presStyleLbl="conFgAcc1" presStyleIdx="0" presStyleCnt="5">
        <dgm:presLayoutVars>
          <dgm:bulletEnabled val="1"/>
        </dgm:presLayoutVars>
      </dgm:prSet>
      <dgm:spPr/>
    </dgm:pt>
    <dgm:pt modelId="{96178897-69AC-774A-AC2E-D04C66A61459}" type="pres">
      <dgm:prSet presAssocID="{C4785AE2-3D7B-5049-B780-4EE015469C07}" presName="spaceBetweenRectangles" presStyleCnt="0"/>
      <dgm:spPr/>
    </dgm:pt>
    <dgm:pt modelId="{F56AC429-20E4-964D-9D31-D6A340E12B32}" type="pres">
      <dgm:prSet presAssocID="{DC2BB0C4-76A5-4A43-8F5B-A35F9A7928C2}" presName="parentLin" presStyleCnt="0"/>
      <dgm:spPr/>
    </dgm:pt>
    <dgm:pt modelId="{A0DA1D48-321A-4B44-86E7-A7ECFB9A81B2}" type="pres">
      <dgm:prSet presAssocID="{DC2BB0C4-76A5-4A43-8F5B-A35F9A7928C2}" presName="parentLeftMargin" presStyleLbl="node1" presStyleIdx="0" presStyleCnt="5"/>
      <dgm:spPr/>
      <dgm:t>
        <a:bodyPr/>
        <a:lstStyle/>
        <a:p>
          <a:endParaRPr lang="es-ES_tradnl"/>
        </a:p>
      </dgm:t>
    </dgm:pt>
    <dgm:pt modelId="{F838E925-E268-6C4A-9A24-64CCA7B79954}" type="pres">
      <dgm:prSet presAssocID="{DC2BB0C4-76A5-4A43-8F5B-A35F9A7928C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61DA75C-DABC-D34E-8569-016FEC743A67}" type="pres">
      <dgm:prSet presAssocID="{DC2BB0C4-76A5-4A43-8F5B-A35F9A7928C2}" presName="negativeSpace" presStyleCnt="0"/>
      <dgm:spPr/>
    </dgm:pt>
    <dgm:pt modelId="{58BD2A8A-00E6-944C-A7C0-47919AA33A02}" type="pres">
      <dgm:prSet presAssocID="{DC2BB0C4-76A5-4A43-8F5B-A35F9A7928C2}" presName="childText" presStyleLbl="conFgAcc1" presStyleIdx="1" presStyleCnt="5">
        <dgm:presLayoutVars>
          <dgm:bulletEnabled val="1"/>
        </dgm:presLayoutVars>
      </dgm:prSet>
      <dgm:spPr/>
    </dgm:pt>
    <dgm:pt modelId="{231CFC7F-5686-AE4C-88B9-0B0A1A60818F}" type="pres">
      <dgm:prSet presAssocID="{7A2D1BEB-2C1A-464A-8926-35CC6FE3E393}" presName="spaceBetweenRectangles" presStyleCnt="0"/>
      <dgm:spPr/>
    </dgm:pt>
    <dgm:pt modelId="{640EC3EA-59FF-7140-8808-8C2CAE2D82AB}" type="pres">
      <dgm:prSet presAssocID="{B70C423F-0E3F-774C-94CE-ACAB5C50AD76}" presName="parentLin" presStyleCnt="0"/>
      <dgm:spPr/>
    </dgm:pt>
    <dgm:pt modelId="{DE1B33F2-26B0-5947-9D88-1EEDE26CF7FC}" type="pres">
      <dgm:prSet presAssocID="{B70C423F-0E3F-774C-94CE-ACAB5C50AD76}" presName="parentLeftMargin" presStyleLbl="node1" presStyleIdx="1" presStyleCnt="5"/>
      <dgm:spPr/>
      <dgm:t>
        <a:bodyPr/>
        <a:lstStyle/>
        <a:p>
          <a:endParaRPr lang="es-ES_tradnl"/>
        </a:p>
      </dgm:t>
    </dgm:pt>
    <dgm:pt modelId="{1FD5691C-F2F8-0C48-AFB0-BA4EB67BB971}" type="pres">
      <dgm:prSet presAssocID="{B70C423F-0E3F-774C-94CE-ACAB5C50AD7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8CFB64D-706C-EA49-82B6-8CA445B1449D}" type="pres">
      <dgm:prSet presAssocID="{B70C423F-0E3F-774C-94CE-ACAB5C50AD76}" presName="negativeSpace" presStyleCnt="0"/>
      <dgm:spPr/>
    </dgm:pt>
    <dgm:pt modelId="{49FE4913-1ADD-9649-BFE6-8CA185C4015C}" type="pres">
      <dgm:prSet presAssocID="{B70C423F-0E3F-774C-94CE-ACAB5C50AD76}" presName="childText" presStyleLbl="conFgAcc1" presStyleIdx="2" presStyleCnt="5">
        <dgm:presLayoutVars>
          <dgm:bulletEnabled val="1"/>
        </dgm:presLayoutVars>
      </dgm:prSet>
      <dgm:spPr/>
    </dgm:pt>
    <dgm:pt modelId="{51998828-6E50-6943-AF70-0ECB06639F1C}" type="pres">
      <dgm:prSet presAssocID="{75F70DEB-4135-C044-AAE1-8C506D165F47}" presName="spaceBetweenRectangles" presStyleCnt="0"/>
      <dgm:spPr/>
    </dgm:pt>
    <dgm:pt modelId="{835F8EF3-8039-5B4C-86AE-078F1A864287}" type="pres">
      <dgm:prSet presAssocID="{0C09AC51-C024-EE40-B5BD-C9D6279D704E}" presName="parentLin" presStyleCnt="0"/>
      <dgm:spPr/>
    </dgm:pt>
    <dgm:pt modelId="{4EE53089-8AFD-3547-AC3D-0B48239514A3}" type="pres">
      <dgm:prSet presAssocID="{0C09AC51-C024-EE40-B5BD-C9D6279D704E}" presName="parentLeftMargin" presStyleLbl="node1" presStyleIdx="2" presStyleCnt="5"/>
      <dgm:spPr/>
      <dgm:t>
        <a:bodyPr/>
        <a:lstStyle/>
        <a:p>
          <a:endParaRPr lang="es-ES_tradnl"/>
        </a:p>
      </dgm:t>
    </dgm:pt>
    <dgm:pt modelId="{8128547B-476A-524E-9D77-0543BBDDF0BF}" type="pres">
      <dgm:prSet presAssocID="{0C09AC51-C024-EE40-B5BD-C9D6279D704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679FC21-1564-024A-8935-D5B26E3BB350}" type="pres">
      <dgm:prSet presAssocID="{0C09AC51-C024-EE40-B5BD-C9D6279D704E}" presName="negativeSpace" presStyleCnt="0"/>
      <dgm:spPr/>
    </dgm:pt>
    <dgm:pt modelId="{8A3F874B-7A9E-A246-9619-45A22701A938}" type="pres">
      <dgm:prSet presAssocID="{0C09AC51-C024-EE40-B5BD-C9D6279D704E}" presName="childText" presStyleLbl="conFgAcc1" presStyleIdx="3" presStyleCnt="5">
        <dgm:presLayoutVars>
          <dgm:bulletEnabled val="1"/>
        </dgm:presLayoutVars>
      </dgm:prSet>
      <dgm:spPr/>
    </dgm:pt>
    <dgm:pt modelId="{07A20BC7-91BD-B042-BC8D-0AB0B1F42417}" type="pres">
      <dgm:prSet presAssocID="{62455911-C688-D441-B99E-6B3375938482}" presName="spaceBetweenRectangles" presStyleCnt="0"/>
      <dgm:spPr/>
    </dgm:pt>
    <dgm:pt modelId="{09B051B3-48B4-7948-BF4D-6A08EE8FC077}" type="pres">
      <dgm:prSet presAssocID="{F57D59C2-0A35-0D47-B2A0-B4E6D946CA23}" presName="parentLin" presStyleCnt="0"/>
      <dgm:spPr/>
    </dgm:pt>
    <dgm:pt modelId="{290D0EDF-F053-294C-97E6-CF0EA84DB833}" type="pres">
      <dgm:prSet presAssocID="{F57D59C2-0A35-0D47-B2A0-B4E6D946CA23}" presName="parentLeftMargin" presStyleLbl="node1" presStyleIdx="3" presStyleCnt="5"/>
      <dgm:spPr/>
      <dgm:t>
        <a:bodyPr/>
        <a:lstStyle/>
        <a:p>
          <a:endParaRPr lang="es-ES_tradnl"/>
        </a:p>
      </dgm:t>
    </dgm:pt>
    <dgm:pt modelId="{DD4081A2-9130-CD42-BDC8-079AF94515B3}" type="pres">
      <dgm:prSet presAssocID="{F57D59C2-0A35-0D47-B2A0-B4E6D946CA2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BEA6302-4E7E-404C-8AB9-1AF94AEBB2A4}" type="pres">
      <dgm:prSet presAssocID="{F57D59C2-0A35-0D47-B2A0-B4E6D946CA23}" presName="negativeSpace" presStyleCnt="0"/>
      <dgm:spPr/>
    </dgm:pt>
    <dgm:pt modelId="{470DC632-2006-B847-B1B4-F5C9429762D5}" type="pres">
      <dgm:prSet presAssocID="{F57D59C2-0A35-0D47-B2A0-B4E6D946CA2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B0A75C4-A7DB-0146-B68B-A4B172701539}" type="presOf" srcId="{F57D59C2-0A35-0D47-B2A0-B4E6D946CA23}" destId="{DD4081A2-9130-CD42-BDC8-079AF94515B3}" srcOrd="1" destOrd="0" presId="urn:microsoft.com/office/officeart/2005/8/layout/list1"/>
    <dgm:cxn modelId="{55A74FAC-F593-EA45-B31F-0D143C805804}" type="presOf" srcId="{DC2BB0C4-76A5-4A43-8F5B-A35F9A7928C2}" destId="{A0DA1D48-321A-4B44-86E7-A7ECFB9A81B2}" srcOrd="0" destOrd="0" presId="urn:microsoft.com/office/officeart/2005/8/layout/list1"/>
    <dgm:cxn modelId="{232545C3-AF47-4446-A3D1-4071CB2B2079}" srcId="{6EFFD760-C8A5-2B4A-BC41-6F0CD0220FB2}" destId="{F57D59C2-0A35-0D47-B2A0-B4E6D946CA23}" srcOrd="4" destOrd="0" parTransId="{1E60D2AB-919C-324F-833E-9C743AD2F480}" sibTransId="{50AD2957-EF88-A54A-9D21-D22C57A7BE12}"/>
    <dgm:cxn modelId="{DC0EE69B-5D95-C146-9940-1F52185FB1FC}" srcId="{6EFFD760-C8A5-2B4A-BC41-6F0CD0220FB2}" destId="{B70C423F-0E3F-774C-94CE-ACAB5C50AD76}" srcOrd="2" destOrd="0" parTransId="{DECE7437-BF33-9A44-9358-498B195F67A1}" sibTransId="{75F70DEB-4135-C044-AAE1-8C506D165F47}"/>
    <dgm:cxn modelId="{273AB849-8E2E-5341-9026-FE380A58AED4}" type="presOf" srcId="{F57D59C2-0A35-0D47-B2A0-B4E6D946CA23}" destId="{290D0EDF-F053-294C-97E6-CF0EA84DB833}" srcOrd="0" destOrd="0" presId="urn:microsoft.com/office/officeart/2005/8/layout/list1"/>
    <dgm:cxn modelId="{58B994BC-ECCC-4947-83C0-7FC37589D775}" type="presOf" srcId="{DC2BB0C4-76A5-4A43-8F5B-A35F9A7928C2}" destId="{F838E925-E268-6C4A-9A24-64CCA7B79954}" srcOrd="1" destOrd="0" presId="urn:microsoft.com/office/officeart/2005/8/layout/list1"/>
    <dgm:cxn modelId="{D5B771B4-7152-C745-91F5-0CD7E61E3F04}" type="presOf" srcId="{50ECBC18-31ED-224C-A82A-DD7ACE2810CA}" destId="{44DA89C6-AA58-E24C-8CD4-09D7A8DE6609}" srcOrd="1" destOrd="0" presId="urn:microsoft.com/office/officeart/2005/8/layout/list1"/>
    <dgm:cxn modelId="{246F2616-2CC2-6F46-800E-AF775BC4CAFE}" type="presOf" srcId="{0C09AC51-C024-EE40-B5BD-C9D6279D704E}" destId="{8128547B-476A-524E-9D77-0543BBDDF0BF}" srcOrd="1" destOrd="0" presId="urn:microsoft.com/office/officeart/2005/8/layout/list1"/>
    <dgm:cxn modelId="{CCB052A4-73C9-AB4D-B947-E74D5C06C9A4}" type="presOf" srcId="{6EFFD760-C8A5-2B4A-BC41-6F0CD0220FB2}" destId="{C3D4CAD5-9132-0E49-8CF1-C6271E90505E}" srcOrd="0" destOrd="0" presId="urn:microsoft.com/office/officeart/2005/8/layout/list1"/>
    <dgm:cxn modelId="{59C1132A-7FDA-5641-AB83-53E616CEE730}" type="presOf" srcId="{B70C423F-0E3F-774C-94CE-ACAB5C50AD76}" destId="{1FD5691C-F2F8-0C48-AFB0-BA4EB67BB971}" srcOrd="1" destOrd="0" presId="urn:microsoft.com/office/officeart/2005/8/layout/list1"/>
    <dgm:cxn modelId="{DA1064BA-E200-2841-8488-947E58E696CC}" type="presOf" srcId="{B70C423F-0E3F-774C-94CE-ACAB5C50AD76}" destId="{DE1B33F2-26B0-5947-9D88-1EEDE26CF7FC}" srcOrd="0" destOrd="0" presId="urn:microsoft.com/office/officeart/2005/8/layout/list1"/>
    <dgm:cxn modelId="{01966B27-9EDB-B448-BF63-FE8122CF9E01}" srcId="{6EFFD760-C8A5-2B4A-BC41-6F0CD0220FB2}" destId="{0C09AC51-C024-EE40-B5BD-C9D6279D704E}" srcOrd="3" destOrd="0" parTransId="{5AB671C8-95DC-9C4F-ADB2-261D0DE879E5}" sibTransId="{62455911-C688-D441-B99E-6B3375938482}"/>
    <dgm:cxn modelId="{68633D78-F10E-BE4B-B15F-F56E4E36360C}" srcId="{6EFFD760-C8A5-2B4A-BC41-6F0CD0220FB2}" destId="{DC2BB0C4-76A5-4A43-8F5B-A35F9A7928C2}" srcOrd="1" destOrd="0" parTransId="{62EC9112-5B36-DF4C-9145-994646FF058C}" sibTransId="{7A2D1BEB-2C1A-464A-8926-35CC6FE3E393}"/>
    <dgm:cxn modelId="{C575E96C-6B42-8642-A884-5980209DD09E}" srcId="{6EFFD760-C8A5-2B4A-BC41-6F0CD0220FB2}" destId="{50ECBC18-31ED-224C-A82A-DD7ACE2810CA}" srcOrd="0" destOrd="0" parTransId="{CD45322D-D10F-5A41-9318-548F3D1BD616}" sibTransId="{C4785AE2-3D7B-5049-B780-4EE015469C07}"/>
    <dgm:cxn modelId="{7D38A1C0-1538-2D42-A5A9-C3430904DB45}" type="presOf" srcId="{50ECBC18-31ED-224C-A82A-DD7ACE2810CA}" destId="{CA7382D4-ADB3-A340-8D12-7E32D4709022}" srcOrd="0" destOrd="0" presId="urn:microsoft.com/office/officeart/2005/8/layout/list1"/>
    <dgm:cxn modelId="{AE314F69-9F5F-BC4D-9D04-81E7FA474EFF}" type="presOf" srcId="{0C09AC51-C024-EE40-B5BD-C9D6279D704E}" destId="{4EE53089-8AFD-3547-AC3D-0B48239514A3}" srcOrd="0" destOrd="0" presId="urn:microsoft.com/office/officeart/2005/8/layout/list1"/>
    <dgm:cxn modelId="{69C782CA-52B6-8344-AB53-A251E4A45023}" type="presParOf" srcId="{C3D4CAD5-9132-0E49-8CF1-C6271E90505E}" destId="{00211478-A870-5E44-BE80-8652693CA8E8}" srcOrd="0" destOrd="0" presId="urn:microsoft.com/office/officeart/2005/8/layout/list1"/>
    <dgm:cxn modelId="{1D92726E-0DED-794D-8C45-2ACA9A5BE389}" type="presParOf" srcId="{00211478-A870-5E44-BE80-8652693CA8E8}" destId="{CA7382D4-ADB3-A340-8D12-7E32D4709022}" srcOrd="0" destOrd="0" presId="urn:microsoft.com/office/officeart/2005/8/layout/list1"/>
    <dgm:cxn modelId="{3EDE11A1-0A59-1D40-A4B7-FA7668A04EE2}" type="presParOf" srcId="{00211478-A870-5E44-BE80-8652693CA8E8}" destId="{44DA89C6-AA58-E24C-8CD4-09D7A8DE6609}" srcOrd="1" destOrd="0" presId="urn:microsoft.com/office/officeart/2005/8/layout/list1"/>
    <dgm:cxn modelId="{9375B6D6-A854-C24C-B8F2-C835D7463781}" type="presParOf" srcId="{C3D4CAD5-9132-0E49-8CF1-C6271E90505E}" destId="{3A4A8757-6314-F84D-9B02-27A55FADB0C5}" srcOrd="1" destOrd="0" presId="urn:microsoft.com/office/officeart/2005/8/layout/list1"/>
    <dgm:cxn modelId="{4ACE6105-B182-9E46-B2CD-112F570A05C2}" type="presParOf" srcId="{C3D4CAD5-9132-0E49-8CF1-C6271E90505E}" destId="{1CDE318B-AA69-434D-A4FA-FF55CA584B2C}" srcOrd="2" destOrd="0" presId="urn:microsoft.com/office/officeart/2005/8/layout/list1"/>
    <dgm:cxn modelId="{02DE42D6-DFAC-A44B-9226-7057C9409652}" type="presParOf" srcId="{C3D4CAD5-9132-0E49-8CF1-C6271E90505E}" destId="{96178897-69AC-774A-AC2E-D04C66A61459}" srcOrd="3" destOrd="0" presId="urn:microsoft.com/office/officeart/2005/8/layout/list1"/>
    <dgm:cxn modelId="{8BC7FECC-4EA9-C249-9EFE-A9847751F316}" type="presParOf" srcId="{C3D4CAD5-9132-0E49-8CF1-C6271E90505E}" destId="{F56AC429-20E4-964D-9D31-D6A340E12B32}" srcOrd="4" destOrd="0" presId="urn:microsoft.com/office/officeart/2005/8/layout/list1"/>
    <dgm:cxn modelId="{6A773B15-BEA7-9845-A4F8-B9BBD115FEE0}" type="presParOf" srcId="{F56AC429-20E4-964D-9D31-D6A340E12B32}" destId="{A0DA1D48-321A-4B44-86E7-A7ECFB9A81B2}" srcOrd="0" destOrd="0" presId="urn:microsoft.com/office/officeart/2005/8/layout/list1"/>
    <dgm:cxn modelId="{41FA73F2-CEDD-6B43-9CAD-22D2C46A492F}" type="presParOf" srcId="{F56AC429-20E4-964D-9D31-D6A340E12B32}" destId="{F838E925-E268-6C4A-9A24-64CCA7B79954}" srcOrd="1" destOrd="0" presId="urn:microsoft.com/office/officeart/2005/8/layout/list1"/>
    <dgm:cxn modelId="{E54431D5-63DC-DE4C-B33E-3650053B4589}" type="presParOf" srcId="{C3D4CAD5-9132-0E49-8CF1-C6271E90505E}" destId="{E61DA75C-DABC-D34E-8569-016FEC743A67}" srcOrd="5" destOrd="0" presId="urn:microsoft.com/office/officeart/2005/8/layout/list1"/>
    <dgm:cxn modelId="{E5BEC752-015E-3042-BA4A-7EC0B1E2C00E}" type="presParOf" srcId="{C3D4CAD5-9132-0E49-8CF1-C6271E90505E}" destId="{58BD2A8A-00E6-944C-A7C0-47919AA33A02}" srcOrd="6" destOrd="0" presId="urn:microsoft.com/office/officeart/2005/8/layout/list1"/>
    <dgm:cxn modelId="{45681286-3821-AA4B-B73A-4D200370E79B}" type="presParOf" srcId="{C3D4CAD5-9132-0E49-8CF1-C6271E90505E}" destId="{231CFC7F-5686-AE4C-88B9-0B0A1A60818F}" srcOrd="7" destOrd="0" presId="urn:microsoft.com/office/officeart/2005/8/layout/list1"/>
    <dgm:cxn modelId="{07032A3A-C2AD-FB46-9DE4-6868578E9A46}" type="presParOf" srcId="{C3D4CAD5-9132-0E49-8CF1-C6271E90505E}" destId="{640EC3EA-59FF-7140-8808-8C2CAE2D82AB}" srcOrd="8" destOrd="0" presId="urn:microsoft.com/office/officeart/2005/8/layout/list1"/>
    <dgm:cxn modelId="{02DD73B2-976B-0C4E-A069-9EE48C97686E}" type="presParOf" srcId="{640EC3EA-59FF-7140-8808-8C2CAE2D82AB}" destId="{DE1B33F2-26B0-5947-9D88-1EEDE26CF7FC}" srcOrd="0" destOrd="0" presId="urn:microsoft.com/office/officeart/2005/8/layout/list1"/>
    <dgm:cxn modelId="{2851EB1E-8B3A-E346-A6B9-C3097C806A7F}" type="presParOf" srcId="{640EC3EA-59FF-7140-8808-8C2CAE2D82AB}" destId="{1FD5691C-F2F8-0C48-AFB0-BA4EB67BB971}" srcOrd="1" destOrd="0" presId="urn:microsoft.com/office/officeart/2005/8/layout/list1"/>
    <dgm:cxn modelId="{68D803EF-4697-3147-B67F-388AE407329E}" type="presParOf" srcId="{C3D4CAD5-9132-0E49-8CF1-C6271E90505E}" destId="{E8CFB64D-706C-EA49-82B6-8CA445B1449D}" srcOrd="9" destOrd="0" presId="urn:microsoft.com/office/officeart/2005/8/layout/list1"/>
    <dgm:cxn modelId="{98F6436F-EF7B-E243-928E-147E14542C4E}" type="presParOf" srcId="{C3D4CAD5-9132-0E49-8CF1-C6271E90505E}" destId="{49FE4913-1ADD-9649-BFE6-8CA185C4015C}" srcOrd="10" destOrd="0" presId="urn:microsoft.com/office/officeart/2005/8/layout/list1"/>
    <dgm:cxn modelId="{2A1DF062-BE4C-CE42-A20E-E3645E8AB545}" type="presParOf" srcId="{C3D4CAD5-9132-0E49-8CF1-C6271E90505E}" destId="{51998828-6E50-6943-AF70-0ECB06639F1C}" srcOrd="11" destOrd="0" presId="urn:microsoft.com/office/officeart/2005/8/layout/list1"/>
    <dgm:cxn modelId="{2AF65D4A-6B90-CF45-8E83-E8A272E0C937}" type="presParOf" srcId="{C3D4CAD5-9132-0E49-8CF1-C6271E90505E}" destId="{835F8EF3-8039-5B4C-86AE-078F1A864287}" srcOrd="12" destOrd="0" presId="urn:microsoft.com/office/officeart/2005/8/layout/list1"/>
    <dgm:cxn modelId="{0BEF47EE-2714-7C40-AB77-54F6F1AEC5CC}" type="presParOf" srcId="{835F8EF3-8039-5B4C-86AE-078F1A864287}" destId="{4EE53089-8AFD-3547-AC3D-0B48239514A3}" srcOrd="0" destOrd="0" presId="urn:microsoft.com/office/officeart/2005/8/layout/list1"/>
    <dgm:cxn modelId="{9ACE1856-952F-6048-967C-A9601FED4F68}" type="presParOf" srcId="{835F8EF3-8039-5B4C-86AE-078F1A864287}" destId="{8128547B-476A-524E-9D77-0543BBDDF0BF}" srcOrd="1" destOrd="0" presId="urn:microsoft.com/office/officeart/2005/8/layout/list1"/>
    <dgm:cxn modelId="{C1B8B76A-FFB9-584B-A69A-FF8FA0E0DD67}" type="presParOf" srcId="{C3D4CAD5-9132-0E49-8CF1-C6271E90505E}" destId="{A679FC21-1564-024A-8935-D5B26E3BB350}" srcOrd="13" destOrd="0" presId="urn:microsoft.com/office/officeart/2005/8/layout/list1"/>
    <dgm:cxn modelId="{D3CABA26-E4FA-A747-B319-763C5EE5FEAB}" type="presParOf" srcId="{C3D4CAD5-9132-0E49-8CF1-C6271E90505E}" destId="{8A3F874B-7A9E-A246-9619-45A22701A938}" srcOrd="14" destOrd="0" presId="urn:microsoft.com/office/officeart/2005/8/layout/list1"/>
    <dgm:cxn modelId="{35EF8EC0-43AE-614B-8E1A-21AA154FBA26}" type="presParOf" srcId="{C3D4CAD5-9132-0E49-8CF1-C6271E90505E}" destId="{07A20BC7-91BD-B042-BC8D-0AB0B1F42417}" srcOrd="15" destOrd="0" presId="urn:microsoft.com/office/officeart/2005/8/layout/list1"/>
    <dgm:cxn modelId="{EA3A95B5-D499-054F-AA55-D8B8D1F2643D}" type="presParOf" srcId="{C3D4CAD5-9132-0E49-8CF1-C6271E90505E}" destId="{09B051B3-48B4-7948-BF4D-6A08EE8FC077}" srcOrd="16" destOrd="0" presId="urn:microsoft.com/office/officeart/2005/8/layout/list1"/>
    <dgm:cxn modelId="{F2FB7E84-21FD-7A45-BA20-19F96B724E68}" type="presParOf" srcId="{09B051B3-48B4-7948-BF4D-6A08EE8FC077}" destId="{290D0EDF-F053-294C-97E6-CF0EA84DB833}" srcOrd="0" destOrd="0" presId="urn:microsoft.com/office/officeart/2005/8/layout/list1"/>
    <dgm:cxn modelId="{7B550CA4-565B-FB46-9597-A0769939491D}" type="presParOf" srcId="{09B051B3-48B4-7948-BF4D-6A08EE8FC077}" destId="{DD4081A2-9130-CD42-BDC8-079AF94515B3}" srcOrd="1" destOrd="0" presId="urn:microsoft.com/office/officeart/2005/8/layout/list1"/>
    <dgm:cxn modelId="{AE66005D-51F5-B742-8872-E3129836B881}" type="presParOf" srcId="{C3D4CAD5-9132-0E49-8CF1-C6271E90505E}" destId="{DBEA6302-4E7E-404C-8AB9-1AF94AEBB2A4}" srcOrd="17" destOrd="0" presId="urn:microsoft.com/office/officeart/2005/8/layout/list1"/>
    <dgm:cxn modelId="{BEED3225-914B-3648-83CB-C4A923FE8C9D}" type="presParOf" srcId="{C3D4CAD5-9132-0E49-8CF1-C6271E90505E}" destId="{470DC632-2006-B847-B1B4-F5C9429762D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23C3829-621E-D341-BB46-EE7D79EB0803}" type="doc">
      <dgm:prSet loTypeId="urn:microsoft.com/office/officeart/2005/8/layout/list1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ES_tradnl"/>
        </a:p>
      </dgm:t>
    </dgm:pt>
    <dgm:pt modelId="{613E28A4-35E1-A74F-A36F-8C2B70C6171E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ACTIVACIÓN DE GLUTEO MAYOR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6218294C-4C3C-8941-B697-48905FB4F1C8}" type="parTrans" cxnId="{64CC44FE-16C5-914A-85AD-40195AC1049A}">
      <dgm:prSet/>
      <dgm:spPr/>
      <dgm:t>
        <a:bodyPr/>
        <a:lstStyle/>
        <a:p>
          <a:endParaRPr lang="es-ES_tradnl"/>
        </a:p>
      </dgm:t>
    </dgm:pt>
    <dgm:pt modelId="{82276076-E235-8E4E-8F62-00D928BE8C33}" type="sibTrans" cxnId="{64CC44FE-16C5-914A-85AD-40195AC1049A}">
      <dgm:prSet/>
      <dgm:spPr/>
      <dgm:t>
        <a:bodyPr/>
        <a:lstStyle/>
        <a:p>
          <a:endParaRPr lang="es-ES_tradnl"/>
        </a:p>
      </dgm:t>
    </dgm:pt>
    <dgm:pt modelId="{D4A20136-BBAB-3B4E-9930-4F26689469E8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RESPIRACIÓN DIAFRAGMÁTICA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E45BFC13-33D8-5F49-96BF-F84D418C1BE4}" type="parTrans" cxnId="{E2DF0154-99CE-BF4A-918A-B1DB47EB4C72}">
      <dgm:prSet/>
      <dgm:spPr/>
      <dgm:t>
        <a:bodyPr/>
        <a:lstStyle/>
        <a:p>
          <a:endParaRPr lang="es-ES_tradnl"/>
        </a:p>
      </dgm:t>
    </dgm:pt>
    <dgm:pt modelId="{F00E2747-499A-C948-9F87-B015FA643E48}" type="sibTrans" cxnId="{E2DF0154-99CE-BF4A-918A-B1DB47EB4C72}">
      <dgm:prSet/>
      <dgm:spPr/>
      <dgm:t>
        <a:bodyPr/>
        <a:lstStyle/>
        <a:p>
          <a:endParaRPr lang="es-ES_tradnl"/>
        </a:p>
      </dgm:t>
    </dgm:pt>
    <dgm:pt modelId="{38C29D28-0249-7F40-B110-73BF74CDA827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ACTIVACIÓN DE RECTO ABDOMINAL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F665CD81-D355-2146-8A52-B187846E189E}" type="parTrans" cxnId="{CD3C10E8-363A-3A4D-A7C2-ADF93FA7C4B0}">
      <dgm:prSet/>
      <dgm:spPr/>
      <dgm:t>
        <a:bodyPr/>
        <a:lstStyle/>
        <a:p>
          <a:endParaRPr lang="es-ES_tradnl"/>
        </a:p>
      </dgm:t>
    </dgm:pt>
    <dgm:pt modelId="{66CA075A-6B74-2D43-8056-33B3ED4AF77A}" type="sibTrans" cxnId="{CD3C10E8-363A-3A4D-A7C2-ADF93FA7C4B0}">
      <dgm:prSet/>
      <dgm:spPr/>
      <dgm:t>
        <a:bodyPr/>
        <a:lstStyle/>
        <a:p>
          <a:endParaRPr lang="es-ES_tradnl"/>
        </a:p>
      </dgm:t>
    </dgm:pt>
    <dgm:pt modelId="{CEF41676-A397-DF42-A057-A7E4DC59ED99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ACTIVACIÓN DE SERRATO ANTERIOR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C336FB2C-ACC3-304F-ACB3-561B45182B22}" type="parTrans" cxnId="{DFCA631D-BAC2-5F47-8482-C745F3AD3D4E}">
      <dgm:prSet/>
      <dgm:spPr/>
      <dgm:t>
        <a:bodyPr/>
        <a:lstStyle/>
        <a:p>
          <a:endParaRPr lang="es-ES_tradnl"/>
        </a:p>
      </dgm:t>
    </dgm:pt>
    <dgm:pt modelId="{9BD22227-67F2-B647-905C-C712AA74FE4F}" type="sibTrans" cxnId="{DFCA631D-BAC2-5F47-8482-C745F3AD3D4E}">
      <dgm:prSet/>
      <dgm:spPr/>
      <dgm:t>
        <a:bodyPr/>
        <a:lstStyle/>
        <a:p>
          <a:endParaRPr lang="es-ES_tradnl"/>
        </a:p>
      </dgm:t>
    </dgm:pt>
    <dgm:pt modelId="{DAA24DCA-252C-F74B-9C8D-323715346586}" type="pres">
      <dgm:prSet presAssocID="{423C3829-621E-D341-BB46-EE7D79EB080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797E3092-9E76-9E42-90CE-95E18FA22434}" type="pres">
      <dgm:prSet presAssocID="{613E28A4-35E1-A74F-A36F-8C2B70C6171E}" presName="parentLin" presStyleCnt="0"/>
      <dgm:spPr/>
    </dgm:pt>
    <dgm:pt modelId="{8D494F5A-C6B6-054B-B39F-18790A7074ED}" type="pres">
      <dgm:prSet presAssocID="{613E28A4-35E1-A74F-A36F-8C2B70C6171E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52233436-E484-C245-B66A-7786C493B259}" type="pres">
      <dgm:prSet presAssocID="{613E28A4-35E1-A74F-A36F-8C2B70C6171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1EB5547-D7D4-9F46-9496-83EBDA6C3EAF}" type="pres">
      <dgm:prSet presAssocID="{613E28A4-35E1-A74F-A36F-8C2B70C6171E}" presName="negativeSpace" presStyleCnt="0"/>
      <dgm:spPr/>
    </dgm:pt>
    <dgm:pt modelId="{F59B04F5-2B0F-8146-8BB9-20325CC60FF6}" type="pres">
      <dgm:prSet presAssocID="{613E28A4-35E1-A74F-A36F-8C2B70C6171E}" presName="childText" presStyleLbl="conFgAcc1" presStyleIdx="0" presStyleCnt="4">
        <dgm:presLayoutVars>
          <dgm:bulletEnabled val="1"/>
        </dgm:presLayoutVars>
      </dgm:prSet>
      <dgm:spPr/>
    </dgm:pt>
    <dgm:pt modelId="{DBEEB363-92DC-7142-8FB4-1D222403E599}" type="pres">
      <dgm:prSet presAssocID="{82276076-E235-8E4E-8F62-00D928BE8C33}" presName="spaceBetweenRectangles" presStyleCnt="0"/>
      <dgm:spPr/>
    </dgm:pt>
    <dgm:pt modelId="{85CF66EF-88D1-D746-94DD-CB2B77DB5A49}" type="pres">
      <dgm:prSet presAssocID="{38C29D28-0249-7F40-B110-73BF74CDA827}" presName="parentLin" presStyleCnt="0"/>
      <dgm:spPr/>
    </dgm:pt>
    <dgm:pt modelId="{E5F0BEE9-F17E-364E-89D8-CFDFEC0031F4}" type="pres">
      <dgm:prSet presAssocID="{38C29D28-0249-7F40-B110-73BF74CDA827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303652C8-120B-544E-8BAC-AE0904500629}" type="pres">
      <dgm:prSet presAssocID="{38C29D28-0249-7F40-B110-73BF74CDA82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0512400-9FE8-AA40-915C-91558FC59A45}" type="pres">
      <dgm:prSet presAssocID="{38C29D28-0249-7F40-B110-73BF74CDA827}" presName="negativeSpace" presStyleCnt="0"/>
      <dgm:spPr/>
    </dgm:pt>
    <dgm:pt modelId="{A5D97C94-0C18-8C45-91A3-1B9FD5AC192C}" type="pres">
      <dgm:prSet presAssocID="{38C29D28-0249-7F40-B110-73BF74CDA827}" presName="childText" presStyleLbl="conFgAcc1" presStyleIdx="1" presStyleCnt="4">
        <dgm:presLayoutVars>
          <dgm:bulletEnabled val="1"/>
        </dgm:presLayoutVars>
      </dgm:prSet>
      <dgm:spPr/>
    </dgm:pt>
    <dgm:pt modelId="{D65CD0B4-ABCD-AD4F-9FB6-3C18C7C57E72}" type="pres">
      <dgm:prSet presAssocID="{66CA075A-6B74-2D43-8056-33B3ED4AF77A}" presName="spaceBetweenRectangles" presStyleCnt="0"/>
      <dgm:spPr/>
    </dgm:pt>
    <dgm:pt modelId="{DFB3B950-8B53-DB45-B815-BC49A57159E8}" type="pres">
      <dgm:prSet presAssocID="{D4A20136-BBAB-3B4E-9930-4F26689469E8}" presName="parentLin" presStyleCnt="0"/>
      <dgm:spPr/>
    </dgm:pt>
    <dgm:pt modelId="{46E2375D-F9E9-7649-8E90-8552F2C9A0EF}" type="pres">
      <dgm:prSet presAssocID="{D4A20136-BBAB-3B4E-9930-4F26689469E8}" presName="parentLeftMargin" presStyleLbl="node1" presStyleIdx="1" presStyleCnt="4"/>
      <dgm:spPr/>
      <dgm:t>
        <a:bodyPr/>
        <a:lstStyle/>
        <a:p>
          <a:endParaRPr lang="es-ES_tradnl"/>
        </a:p>
      </dgm:t>
    </dgm:pt>
    <dgm:pt modelId="{C8444EBD-90B5-A443-A1ED-70AD0153C6CF}" type="pres">
      <dgm:prSet presAssocID="{D4A20136-BBAB-3B4E-9930-4F26689469E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8B719BD-BC67-0A42-8360-DC1FE48A3DCA}" type="pres">
      <dgm:prSet presAssocID="{D4A20136-BBAB-3B4E-9930-4F26689469E8}" presName="negativeSpace" presStyleCnt="0"/>
      <dgm:spPr/>
    </dgm:pt>
    <dgm:pt modelId="{27100C6E-07EB-F94E-B821-D40A3A0D31C8}" type="pres">
      <dgm:prSet presAssocID="{D4A20136-BBAB-3B4E-9930-4F26689469E8}" presName="childText" presStyleLbl="conFgAcc1" presStyleIdx="2" presStyleCnt="4">
        <dgm:presLayoutVars>
          <dgm:bulletEnabled val="1"/>
        </dgm:presLayoutVars>
      </dgm:prSet>
      <dgm:spPr/>
    </dgm:pt>
    <dgm:pt modelId="{669BCEE4-1688-AA44-B0CA-0F8F34873818}" type="pres">
      <dgm:prSet presAssocID="{F00E2747-499A-C948-9F87-B015FA643E48}" presName="spaceBetweenRectangles" presStyleCnt="0"/>
      <dgm:spPr/>
    </dgm:pt>
    <dgm:pt modelId="{14447D91-83DA-A547-A0D6-D024F34DB78D}" type="pres">
      <dgm:prSet presAssocID="{CEF41676-A397-DF42-A057-A7E4DC59ED99}" presName="parentLin" presStyleCnt="0"/>
      <dgm:spPr/>
    </dgm:pt>
    <dgm:pt modelId="{A395567E-15F5-DA41-8A33-EE28C2121F19}" type="pres">
      <dgm:prSet presAssocID="{CEF41676-A397-DF42-A057-A7E4DC59ED99}" presName="parentLeftMargin" presStyleLbl="node1" presStyleIdx="2" presStyleCnt="4"/>
      <dgm:spPr/>
      <dgm:t>
        <a:bodyPr/>
        <a:lstStyle/>
        <a:p>
          <a:endParaRPr lang="es-ES_tradnl"/>
        </a:p>
      </dgm:t>
    </dgm:pt>
    <dgm:pt modelId="{8FEC9F24-9A7F-CB47-8BBD-2FC98F2F065F}" type="pres">
      <dgm:prSet presAssocID="{CEF41676-A397-DF42-A057-A7E4DC59ED9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FD5759E-82FB-BF4C-BACF-AAA021B930C3}" type="pres">
      <dgm:prSet presAssocID="{CEF41676-A397-DF42-A057-A7E4DC59ED99}" presName="negativeSpace" presStyleCnt="0"/>
      <dgm:spPr/>
    </dgm:pt>
    <dgm:pt modelId="{27A45F74-34F8-DC4A-94DA-BFDA92E5C924}" type="pres">
      <dgm:prSet presAssocID="{CEF41676-A397-DF42-A057-A7E4DC59ED9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D3C10E8-363A-3A4D-A7C2-ADF93FA7C4B0}" srcId="{423C3829-621E-D341-BB46-EE7D79EB0803}" destId="{38C29D28-0249-7F40-B110-73BF74CDA827}" srcOrd="1" destOrd="0" parTransId="{F665CD81-D355-2146-8A52-B187846E189E}" sibTransId="{66CA075A-6B74-2D43-8056-33B3ED4AF77A}"/>
    <dgm:cxn modelId="{64CC44FE-16C5-914A-85AD-40195AC1049A}" srcId="{423C3829-621E-D341-BB46-EE7D79EB0803}" destId="{613E28A4-35E1-A74F-A36F-8C2B70C6171E}" srcOrd="0" destOrd="0" parTransId="{6218294C-4C3C-8941-B697-48905FB4F1C8}" sibTransId="{82276076-E235-8E4E-8F62-00D928BE8C33}"/>
    <dgm:cxn modelId="{177D6777-1849-934F-953B-E24E81C73550}" type="presOf" srcId="{CEF41676-A397-DF42-A057-A7E4DC59ED99}" destId="{8FEC9F24-9A7F-CB47-8BBD-2FC98F2F065F}" srcOrd="1" destOrd="0" presId="urn:microsoft.com/office/officeart/2005/8/layout/list1"/>
    <dgm:cxn modelId="{DFCA631D-BAC2-5F47-8482-C745F3AD3D4E}" srcId="{423C3829-621E-D341-BB46-EE7D79EB0803}" destId="{CEF41676-A397-DF42-A057-A7E4DC59ED99}" srcOrd="3" destOrd="0" parTransId="{C336FB2C-ACC3-304F-ACB3-561B45182B22}" sibTransId="{9BD22227-67F2-B647-905C-C712AA74FE4F}"/>
    <dgm:cxn modelId="{CE112652-CE15-624A-A0D7-725569B27459}" type="presOf" srcId="{613E28A4-35E1-A74F-A36F-8C2B70C6171E}" destId="{52233436-E484-C245-B66A-7786C493B259}" srcOrd="1" destOrd="0" presId="urn:microsoft.com/office/officeart/2005/8/layout/list1"/>
    <dgm:cxn modelId="{A5AF7F52-D420-0E46-84E3-D58E30BC2295}" type="presOf" srcId="{D4A20136-BBAB-3B4E-9930-4F26689469E8}" destId="{C8444EBD-90B5-A443-A1ED-70AD0153C6CF}" srcOrd="1" destOrd="0" presId="urn:microsoft.com/office/officeart/2005/8/layout/list1"/>
    <dgm:cxn modelId="{E2DF0154-99CE-BF4A-918A-B1DB47EB4C72}" srcId="{423C3829-621E-D341-BB46-EE7D79EB0803}" destId="{D4A20136-BBAB-3B4E-9930-4F26689469E8}" srcOrd="2" destOrd="0" parTransId="{E45BFC13-33D8-5F49-96BF-F84D418C1BE4}" sibTransId="{F00E2747-499A-C948-9F87-B015FA643E48}"/>
    <dgm:cxn modelId="{85DB2852-EA3D-DD4E-815E-B31D275B3A60}" type="presOf" srcId="{D4A20136-BBAB-3B4E-9930-4F26689469E8}" destId="{46E2375D-F9E9-7649-8E90-8552F2C9A0EF}" srcOrd="0" destOrd="0" presId="urn:microsoft.com/office/officeart/2005/8/layout/list1"/>
    <dgm:cxn modelId="{D8CB8E4A-D796-CB45-B8EB-81E9B7066504}" type="presOf" srcId="{613E28A4-35E1-A74F-A36F-8C2B70C6171E}" destId="{8D494F5A-C6B6-054B-B39F-18790A7074ED}" srcOrd="0" destOrd="0" presId="urn:microsoft.com/office/officeart/2005/8/layout/list1"/>
    <dgm:cxn modelId="{9380830F-0A12-324A-8A56-25558AF21A05}" type="presOf" srcId="{423C3829-621E-D341-BB46-EE7D79EB0803}" destId="{DAA24DCA-252C-F74B-9C8D-323715346586}" srcOrd="0" destOrd="0" presId="urn:microsoft.com/office/officeart/2005/8/layout/list1"/>
    <dgm:cxn modelId="{3704E0B1-4D93-CB46-9BB5-873D48CD0FD6}" type="presOf" srcId="{CEF41676-A397-DF42-A057-A7E4DC59ED99}" destId="{A395567E-15F5-DA41-8A33-EE28C2121F19}" srcOrd="0" destOrd="0" presId="urn:microsoft.com/office/officeart/2005/8/layout/list1"/>
    <dgm:cxn modelId="{CD47DF4E-BF6F-E445-BF2F-7DF5EF690788}" type="presOf" srcId="{38C29D28-0249-7F40-B110-73BF74CDA827}" destId="{303652C8-120B-544E-8BAC-AE0904500629}" srcOrd="1" destOrd="0" presId="urn:microsoft.com/office/officeart/2005/8/layout/list1"/>
    <dgm:cxn modelId="{AF9F16F8-8251-9248-BC6B-1F70FF3DACDA}" type="presOf" srcId="{38C29D28-0249-7F40-B110-73BF74CDA827}" destId="{E5F0BEE9-F17E-364E-89D8-CFDFEC0031F4}" srcOrd="0" destOrd="0" presId="urn:microsoft.com/office/officeart/2005/8/layout/list1"/>
    <dgm:cxn modelId="{C7EDB4C2-AF8F-D94C-AE56-88F5C240F7D4}" type="presParOf" srcId="{DAA24DCA-252C-F74B-9C8D-323715346586}" destId="{797E3092-9E76-9E42-90CE-95E18FA22434}" srcOrd="0" destOrd="0" presId="urn:microsoft.com/office/officeart/2005/8/layout/list1"/>
    <dgm:cxn modelId="{2C10F4FC-BBEC-864C-A8C5-7CDC1F31263C}" type="presParOf" srcId="{797E3092-9E76-9E42-90CE-95E18FA22434}" destId="{8D494F5A-C6B6-054B-B39F-18790A7074ED}" srcOrd="0" destOrd="0" presId="urn:microsoft.com/office/officeart/2005/8/layout/list1"/>
    <dgm:cxn modelId="{34A67B15-A6EF-554D-A18A-5D3A8B714A96}" type="presParOf" srcId="{797E3092-9E76-9E42-90CE-95E18FA22434}" destId="{52233436-E484-C245-B66A-7786C493B259}" srcOrd="1" destOrd="0" presId="urn:microsoft.com/office/officeart/2005/8/layout/list1"/>
    <dgm:cxn modelId="{5E20CB2E-E41E-9442-941F-C8E0A38CDA2E}" type="presParOf" srcId="{DAA24DCA-252C-F74B-9C8D-323715346586}" destId="{11EB5547-D7D4-9F46-9496-83EBDA6C3EAF}" srcOrd="1" destOrd="0" presId="urn:microsoft.com/office/officeart/2005/8/layout/list1"/>
    <dgm:cxn modelId="{FCB019FF-84F4-2548-8E58-DD9E7D857931}" type="presParOf" srcId="{DAA24DCA-252C-F74B-9C8D-323715346586}" destId="{F59B04F5-2B0F-8146-8BB9-20325CC60FF6}" srcOrd="2" destOrd="0" presId="urn:microsoft.com/office/officeart/2005/8/layout/list1"/>
    <dgm:cxn modelId="{7C49B123-134D-CB46-B747-BFAFC6291DBC}" type="presParOf" srcId="{DAA24DCA-252C-F74B-9C8D-323715346586}" destId="{DBEEB363-92DC-7142-8FB4-1D222403E599}" srcOrd="3" destOrd="0" presId="urn:microsoft.com/office/officeart/2005/8/layout/list1"/>
    <dgm:cxn modelId="{53C0815F-EE97-2A43-A1E2-FA7B9C479C6B}" type="presParOf" srcId="{DAA24DCA-252C-F74B-9C8D-323715346586}" destId="{85CF66EF-88D1-D746-94DD-CB2B77DB5A49}" srcOrd="4" destOrd="0" presId="urn:microsoft.com/office/officeart/2005/8/layout/list1"/>
    <dgm:cxn modelId="{B86DEFD5-AF4B-A944-9AB0-73F44CDA98B0}" type="presParOf" srcId="{85CF66EF-88D1-D746-94DD-CB2B77DB5A49}" destId="{E5F0BEE9-F17E-364E-89D8-CFDFEC0031F4}" srcOrd="0" destOrd="0" presId="urn:microsoft.com/office/officeart/2005/8/layout/list1"/>
    <dgm:cxn modelId="{C7AA1035-E30C-294B-ABDA-1EE1A84C3E98}" type="presParOf" srcId="{85CF66EF-88D1-D746-94DD-CB2B77DB5A49}" destId="{303652C8-120B-544E-8BAC-AE0904500629}" srcOrd="1" destOrd="0" presId="urn:microsoft.com/office/officeart/2005/8/layout/list1"/>
    <dgm:cxn modelId="{0CF3C264-0724-B242-AC47-D098E88B1960}" type="presParOf" srcId="{DAA24DCA-252C-F74B-9C8D-323715346586}" destId="{20512400-9FE8-AA40-915C-91558FC59A45}" srcOrd="5" destOrd="0" presId="urn:microsoft.com/office/officeart/2005/8/layout/list1"/>
    <dgm:cxn modelId="{2913D142-925F-B045-BD04-49C6C5B2F2DC}" type="presParOf" srcId="{DAA24DCA-252C-F74B-9C8D-323715346586}" destId="{A5D97C94-0C18-8C45-91A3-1B9FD5AC192C}" srcOrd="6" destOrd="0" presId="urn:microsoft.com/office/officeart/2005/8/layout/list1"/>
    <dgm:cxn modelId="{8DF851EC-CF99-3642-96B5-D8192CF22C46}" type="presParOf" srcId="{DAA24DCA-252C-F74B-9C8D-323715346586}" destId="{D65CD0B4-ABCD-AD4F-9FB6-3C18C7C57E72}" srcOrd="7" destOrd="0" presId="urn:microsoft.com/office/officeart/2005/8/layout/list1"/>
    <dgm:cxn modelId="{802EC3DA-FE14-1A4F-B6F5-BE6A673BBE76}" type="presParOf" srcId="{DAA24DCA-252C-F74B-9C8D-323715346586}" destId="{DFB3B950-8B53-DB45-B815-BC49A57159E8}" srcOrd="8" destOrd="0" presId="urn:microsoft.com/office/officeart/2005/8/layout/list1"/>
    <dgm:cxn modelId="{686B4945-4308-4447-B767-C6499D8D1E05}" type="presParOf" srcId="{DFB3B950-8B53-DB45-B815-BC49A57159E8}" destId="{46E2375D-F9E9-7649-8E90-8552F2C9A0EF}" srcOrd="0" destOrd="0" presId="urn:microsoft.com/office/officeart/2005/8/layout/list1"/>
    <dgm:cxn modelId="{3D7C58B9-FD21-1F42-88AA-EA3876ABEE0C}" type="presParOf" srcId="{DFB3B950-8B53-DB45-B815-BC49A57159E8}" destId="{C8444EBD-90B5-A443-A1ED-70AD0153C6CF}" srcOrd="1" destOrd="0" presId="urn:microsoft.com/office/officeart/2005/8/layout/list1"/>
    <dgm:cxn modelId="{81DDA9B4-765C-B848-9A80-61682F2B9167}" type="presParOf" srcId="{DAA24DCA-252C-F74B-9C8D-323715346586}" destId="{58B719BD-BC67-0A42-8360-DC1FE48A3DCA}" srcOrd="9" destOrd="0" presId="urn:microsoft.com/office/officeart/2005/8/layout/list1"/>
    <dgm:cxn modelId="{9DE5D5AE-21FC-5B44-A172-45E351B8A733}" type="presParOf" srcId="{DAA24DCA-252C-F74B-9C8D-323715346586}" destId="{27100C6E-07EB-F94E-B821-D40A3A0D31C8}" srcOrd="10" destOrd="0" presId="urn:microsoft.com/office/officeart/2005/8/layout/list1"/>
    <dgm:cxn modelId="{F23DA12E-DCD0-AE48-8BC2-4460919413C4}" type="presParOf" srcId="{DAA24DCA-252C-F74B-9C8D-323715346586}" destId="{669BCEE4-1688-AA44-B0CA-0F8F34873818}" srcOrd="11" destOrd="0" presId="urn:microsoft.com/office/officeart/2005/8/layout/list1"/>
    <dgm:cxn modelId="{D5CBD328-70A9-F347-832F-6438AD970006}" type="presParOf" srcId="{DAA24DCA-252C-F74B-9C8D-323715346586}" destId="{14447D91-83DA-A547-A0D6-D024F34DB78D}" srcOrd="12" destOrd="0" presId="urn:microsoft.com/office/officeart/2005/8/layout/list1"/>
    <dgm:cxn modelId="{0BB151DD-0039-EB46-9E03-13116578B62C}" type="presParOf" srcId="{14447D91-83DA-A547-A0D6-D024F34DB78D}" destId="{A395567E-15F5-DA41-8A33-EE28C2121F19}" srcOrd="0" destOrd="0" presId="urn:microsoft.com/office/officeart/2005/8/layout/list1"/>
    <dgm:cxn modelId="{5BB39A9F-A6A5-6F41-9E36-0A8B0136E667}" type="presParOf" srcId="{14447D91-83DA-A547-A0D6-D024F34DB78D}" destId="{8FEC9F24-9A7F-CB47-8BBD-2FC98F2F065F}" srcOrd="1" destOrd="0" presId="urn:microsoft.com/office/officeart/2005/8/layout/list1"/>
    <dgm:cxn modelId="{A3EB22D4-90D9-5243-984E-9BD610C55E61}" type="presParOf" srcId="{DAA24DCA-252C-F74B-9C8D-323715346586}" destId="{2FD5759E-82FB-BF4C-BACF-AAA021B930C3}" srcOrd="13" destOrd="0" presId="urn:microsoft.com/office/officeart/2005/8/layout/list1"/>
    <dgm:cxn modelId="{D6A9498B-415C-6542-AF1E-BCB4A83CE8D0}" type="presParOf" srcId="{DAA24DCA-252C-F74B-9C8D-323715346586}" destId="{27A45F74-34F8-DC4A-94DA-BFDA92E5C92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CF0145-CCA3-294F-BDB4-A8B002D29F36}" type="doc">
      <dgm:prSet loTypeId="urn:microsoft.com/office/officeart/2008/layout/VerticalCurvedList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ES_tradnl"/>
        </a:p>
      </dgm:t>
    </dgm:pt>
    <dgm:pt modelId="{C25C1E35-DF7B-6640-9CEE-EF4A90040D4A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FLEXIBILIDAD ARTICULAR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3CE4C1B5-8D2C-7F4F-8619-42E0A79DA882}" type="parTrans" cxnId="{A516F752-2659-CC47-8579-A8474BC1DB15}">
      <dgm:prSet/>
      <dgm:spPr/>
      <dgm:t>
        <a:bodyPr/>
        <a:lstStyle/>
        <a:p>
          <a:endParaRPr lang="es-ES_tradnl"/>
        </a:p>
      </dgm:t>
    </dgm:pt>
    <dgm:pt modelId="{3DF4A82E-3576-804E-A711-E437E110509A}" type="sibTrans" cxnId="{A516F752-2659-CC47-8579-A8474BC1DB15}">
      <dgm:prSet/>
      <dgm:spPr/>
      <dgm:t>
        <a:bodyPr/>
        <a:lstStyle/>
        <a:p>
          <a:endParaRPr lang="es-ES_tradnl"/>
        </a:p>
      </dgm:t>
    </dgm:pt>
    <dgm:pt modelId="{0ABA17B6-F46C-E846-9D79-2C4B402D457B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FUERZA EN TENDONES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47242E58-3C74-A245-8D6D-A23BAA96E7D6}" type="parTrans" cxnId="{9874C143-BBC3-0442-AFD5-E634CCB6A941}">
      <dgm:prSet/>
      <dgm:spPr/>
      <dgm:t>
        <a:bodyPr/>
        <a:lstStyle/>
        <a:p>
          <a:endParaRPr lang="es-ES_tradnl"/>
        </a:p>
      </dgm:t>
    </dgm:pt>
    <dgm:pt modelId="{14EB5D97-D30A-FB48-91BB-D994AAA48E66}" type="sibTrans" cxnId="{9874C143-BBC3-0442-AFD5-E634CCB6A941}">
      <dgm:prSet/>
      <dgm:spPr/>
      <dgm:t>
        <a:bodyPr/>
        <a:lstStyle/>
        <a:p>
          <a:endParaRPr lang="es-ES_tradnl"/>
        </a:p>
      </dgm:t>
    </dgm:pt>
    <dgm:pt modelId="{8AC08C94-BFCC-774D-913A-45DB99BFE66A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MÚSCULOS ESTABILIZADORES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4B8F7206-1982-1A4B-95D6-2F066FEC7D69}" type="parTrans" cxnId="{C851507D-8AA8-9F44-940A-19210977EE7B}">
      <dgm:prSet/>
      <dgm:spPr/>
      <dgm:t>
        <a:bodyPr/>
        <a:lstStyle/>
        <a:p>
          <a:endParaRPr lang="es-ES_tradnl"/>
        </a:p>
      </dgm:t>
    </dgm:pt>
    <dgm:pt modelId="{2B1AD415-C8C2-0441-8968-9233B21C467E}" type="sibTrans" cxnId="{C851507D-8AA8-9F44-940A-19210977EE7B}">
      <dgm:prSet/>
      <dgm:spPr/>
      <dgm:t>
        <a:bodyPr/>
        <a:lstStyle/>
        <a:p>
          <a:endParaRPr lang="es-ES_tradnl"/>
        </a:p>
      </dgm:t>
    </dgm:pt>
    <dgm:pt modelId="{4D773706-AC5F-2840-B012-E20171EB64F3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FUERZA EN TRONCO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3496215D-C418-FC40-A2A4-5E8FB35654DF}" type="parTrans" cxnId="{98665575-A36F-194A-8BD8-9470E3D3DBD8}">
      <dgm:prSet/>
      <dgm:spPr/>
    </dgm:pt>
    <dgm:pt modelId="{2EEF3417-6C6B-5341-B292-ABF3703A27DF}" type="sibTrans" cxnId="{98665575-A36F-194A-8BD8-9470E3D3DBD8}">
      <dgm:prSet/>
      <dgm:spPr/>
    </dgm:pt>
    <dgm:pt modelId="{B59B548B-4D18-614E-9BB8-EE958ABC1DB0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PATRONES DE MOVIMIENTOS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3FAE621C-0D85-1E4A-918E-758F5EB5CB1B}" type="parTrans" cxnId="{A7B8BF65-3A4D-174B-AB34-C342939FFBC7}">
      <dgm:prSet/>
      <dgm:spPr/>
    </dgm:pt>
    <dgm:pt modelId="{3F179821-5E4B-7B4C-8C76-3F789402AD75}" type="sibTrans" cxnId="{A7B8BF65-3A4D-174B-AB34-C342939FFBC7}">
      <dgm:prSet/>
      <dgm:spPr/>
    </dgm:pt>
    <dgm:pt modelId="{D2CB71CB-6781-7A45-A790-D7AACEF300E9}" type="pres">
      <dgm:prSet presAssocID="{F5CF0145-CCA3-294F-BDB4-A8B002D29F3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_tradnl"/>
        </a:p>
      </dgm:t>
    </dgm:pt>
    <dgm:pt modelId="{0792C6EE-99C3-E241-A589-DCD92366F547}" type="pres">
      <dgm:prSet presAssocID="{F5CF0145-CCA3-294F-BDB4-A8B002D29F36}" presName="Name1" presStyleCnt="0"/>
      <dgm:spPr/>
    </dgm:pt>
    <dgm:pt modelId="{6D92B0C4-47A7-1A47-8430-87CA354432E6}" type="pres">
      <dgm:prSet presAssocID="{F5CF0145-CCA3-294F-BDB4-A8B002D29F36}" presName="cycle" presStyleCnt="0"/>
      <dgm:spPr/>
    </dgm:pt>
    <dgm:pt modelId="{EEF5BFEA-57AB-7C4F-B889-6CE702737BE9}" type="pres">
      <dgm:prSet presAssocID="{F5CF0145-CCA3-294F-BDB4-A8B002D29F36}" presName="srcNode" presStyleLbl="node1" presStyleIdx="0" presStyleCnt="5"/>
      <dgm:spPr/>
    </dgm:pt>
    <dgm:pt modelId="{F195A900-BC1B-3545-B590-28E0FB640D9A}" type="pres">
      <dgm:prSet presAssocID="{F5CF0145-CCA3-294F-BDB4-A8B002D29F36}" presName="conn" presStyleLbl="parChTrans1D2" presStyleIdx="0" presStyleCnt="1"/>
      <dgm:spPr/>
      <dgm:t>
        <a:bodyPr/>
        <a:lstStyle/>
        <a:p>
          <a:endParaRPr lang="es-ES_tradnl"/>
        </a:p>
      </dgm:t>
    </dgm:pt>
    <dgm:pt modelId="{54FA63BA-AD73-8849-8ED9-39DCFF950978}" type="pres">
      <dgm:prSet presAssocID="{F5CF0145-CCA3-294F-BDB4-A8B002D29F36}" presName="extraNode" presStyleLbl="node1" presStyleIdx="0" presStyleCnt="5"/>
      <dgm:spPr/>
    </dgm:pt>
    <dgm:pt modelId="{B5A4B1BE-E126-2D42-81D4-B6295FB54A17}" type="pres">
      <dgm:prSet presAssocID="{F5CF0145-CCA3-294F-BDB4-A8B002D29F36}" presName="dstNode" presStyleLbl="node1" presStyleIdx="0" presStyleCnt="5"/>
      <dgm:spPr/>
    </dgm:pt>
    <dgm:pt modelId="{83B45BB0-F5A0-9044-B2F3-3012D0C2AF8E}" type="pres">
      <dgm:prSet presAssocID="{C25C1E35-DF7B-6640-9CEE-EF4A90040D4A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6455E2D-CD72-E946-B49F-9DEBC1A8AA10}" type="pres">
      <dgm:prSet presAssocID="{C25C1E35-DF7B-6640-9CEE-EF4A90040D4A}" presName="accent_1" presStyleCnt="0"/>
      <dgm:spPr/>
    </dgm:pt>
    <dgm:pt modelId="{A3257B07-E301-0349-8094-F7E84C32FB4B}" type="pres">
      <dgm:prSet presAssocID="{C25C1E35-DF7B-6640-9CEE-EF4A90040D4A}" presName="accentRepeatNode" presStyleLbl="solidFgAcc1" presStyleIdx="0" presStyleCnt="5"/>
      <dgm:spPr/>
    </dgm:pt>
    <dgm:pt modelId="{27761FC8-D8F1-814D-8C51-98C355602DE7}" type="pres">
      <dgm:prSet presAssocID="{0ABA17B6-F46C-E846-9D79-2C4B402D457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1A90715-B937-5D4F-A227-5EF0408E5498}" type="pres">
      <dgm:prSet presAssocID="{0ABA17B6-F46C-E846-9D79-2C4B402D457B}" presName="accent_2" presStyleCnt="0"/>
      <dgm:spPr/>
    </dgm:pt>
    <dgm:pt modelId="{C5B31C68-0916-A54C-95C6-F25C23F1C178}" type="pres">
      <dgm:prSet presAssocID="{0ABA17B6-F46C-E846-9D79-2C4B402D457B}" presName="accentRepeatNode" presStyleLbl="solidFgAcc1" presStyleIdx="1" presStyleCnt="5"/>
      <dgm:spPr/>
    </dgm:pt>
    <dgm:pt modelId="{2494F309-69FC-3246-AD8E-399B0CCD61AC}" type="pres">
      <dgm:prSet presAssocID="{8AC08C94-BFCC-774D-913A-45DB99BFE66A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B5A11CC-EF5A-5948-8E92-A876FCA1074F}" type="pres">
      <dgm:prSet presAssocID="{8AC08C94-BFCC-774D-913A-45DB99BFE66A}" presName="accent_3" presStyleCnt="0"/>
      <dgm:spPr/>
    </dgm:pt>
    <dgm:pt modelId="{F9F06E92-44DC-0D43-AF91-D5D2CF069DB9}" type="pres">
      <dgm:prSet presAssocID="{8AC08C94-BFCC-774D-913A-45DB99BFE66A}" presName="accentRepeatNode" presStyleLbl="solidFgAcc1" presStyleIdx="2" presStyleCnt="5"/>
      <dgm:spPr/>
    </dgm:pt>
    <dgm:pt modelId="{05BD74D6-039B-CB4D-96EB-2D6BB917F125}" type="pres">
      <dgm:prSet presAssocID="{4D773706-AC5F-2840-B012-E20171EB64F3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03CF9F7-FD8B-1146-BED0-FB0FF03FFC01}" type="pres">
      <dgm:prSet presAssocID="{4D773706-AC5F-2840-B012-E20171EB64F3}" presName="accent_4" presStyleCnt="0"/>
      <dgm:spPr/>
    </dgm:pt>
    <dgm:pt modelId="{41E032E8-E4AB-D84D-8D71-6BBE8D1E3AD8}" type="pres">
      <dgm:prSet presAssocID="{4D773706-AC5F-2840-B012-E20171EB64F3}" presName="accentRepeatNode" presStyleLbl="solidFgAcc1" presStyleIdx="3" presStyleCnt="5"/>
      <dgm:spPr/>
    </dgm:pt>
    <dgm:pt modelId="{E4D8312D-E1ED-7948-A241-94C5C60D2567}" type="pres">
      <dgm:prSet presAssocID="{B59B548B-4D18-614E-9BB8-EE958ABC1DB0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3A914F5-E76C-4B4B-9B81-5FDF90B1461C}" type="pres">
      <dgm:prSet presAssocID="{B59B548B-4D18-614E-9BB8-EE958ABC1DB0}" presName="accent_5" presStyleCnt="0"/>
      <dgm:spPr/>
    </dgm:pt>
    <dgm:pt modelId="{B127C37D-A212-D94D-A4F1-EEA9039F4677}" type="pres">
      <dgm:prSet presAssocID="{B59B548B-4D18-614E-9BB8-EE958ABC1DB0}" presName="accentRepeatNode" presStyleLbl="solidFgAcc1" presStyleIdx="4" presStyleCnt="5"/>
      <dgm:spPr/>
    </dgm:pt>
  </dgm:ptLst>
  <dgm:cxnLst>
    <dgm:cxn modelId="{1C3000CC-8C37-B645-A79E-9A392E0D0080}" type="presOf" srcId="{4D773706-AC5F-2840-B012-E20171EB64F3}" destId="{05BD74D6-039B-CB4D-96EB-2D6BB917F125}" srcOrd="0" destOrd="0" presId="urn:microsoft.com/office/officeart/2008/layout/VerticalCurvedList"/>
    <dgm:cxn modelId="{4FE8A1F2-37DD-F64F-84F4-4428D9D0AADF}" type="presOf" srcId="{C25C1E35-DF7B-6640-9CEE-EF4A90040D4A}" destId="{83B45BB0-F5A0-9044-B2F3-3012D0C2AF8E}" srcOrd="0" destOrd="0" presId="urn:microsoft.com/office/officeart/2008/layout/VerticalCurvedList"/>
    <dgm:cxn modelId="{9874C143-BBC3-0442-AFD5-E634CCB6A941}" srcId="{F5CF0145-CCA3-294F-BDB4-A8B002D29F36}" destId="{0ABA17B6-F46C-E846-9D79-2C4B402D457B}" srcOrd="1" destOrd="0" parTransId="{47242E58-3C74-A245-8D6D-A23BAA96E7D6}" sibTransId="{14EB5D97-D30A-FB48-91BB-D994AAA48E66}"/>
    <dgm:cxn modelId="{7C539E78-879A-A242-B69B-D303620167C0}" type="presOf" srcId="{3DF4A82E-3576-804E-A711-E437E110509A}" destId="{F195A900-BC1B-3545-B590-28E0FB640D9A}" srcOrd="0" destOrd="0" presId="urn:microsoft.com/office/officeart/2008/layout/VerticalCurvedList"/>
    <dgm:cxn modelId="{300FE8BF-C902-3448-A825-443DE6CE133C}" type="presOf" srcId="{8AC08C94-BFCC-774D-913A-45DB99BFE66A}" destId="{2494F309-69FC-3246-AD8E-399B0CCD61AC}" srcOrd="0" destOrd="0" presId="urn:microsoft.com/office/officeart/2008/layout/VerticalCurvedList"/>
    <dgm:cxn modelId="{AF28AD04-AC68-EA4D-B614-E7D40F3D5355}" type="presOf" srcId="{F5CF0145-CCA3-294F-BDB4-A8B002D29F36}" destId="{D2CB71CB-6781-7A45-A790-D7AACEF300E9}" srcOrd="0" destOrd="0" presId="urn:microsoft.com/office/officeart/2008/layout/VerticalCurvedList"/>
    <dgm:cxn modelId="{F1776552-4D5E-CE47-913B-159E5496D0DE}" type="presOf" srcId="{0ABA17B6-F46C-E846-9D79-2C4B402D457B}" destId="{27761FC8-D8F1-814D-8C51-98C355602DE7}" srcOrd="0" destOrd="0" presId="urn:microsoft.com/office/officeart/2008/layout/VerticalCurvedList"/>
    <dgm:cxn modelId="{C851507D-8AA8-9F44-940A-19210977EE7B}" srcId="{F5CF0145-CCA3-294F-BDB4-A8B002D29F36}" destId="{8AC08C94-BFCC-774D-913A-45DB99BFE66A}" srcOrd="2" destOrd="0" parTransId="{4B8F7206-1982-1A4B-95D6-2F066FEC7D69}" sibTransId="{2B1AD415-C8C2-0441-8968-9233B21C467E}"/>
    <dgm:cxn modelId="{A7B8BF65-3A4D-174B-AB34-C342939FFBC7}" srcId="{F5CF0145-CCA3-294F-BDB4-A8B002D29F36}" destId="{B59B548B-4D18-614E-9BB8-EE958ABC1DB0}" srcOrd="4" destOrd="0" parTransId="{3FAE621C-0D85-1E4A-918E-758F5EB5CB1B}" sibTransId="{3F179821-5E4B-7B4C-8C76-3F789402AD75}"/>
    <dgm:cxn modelId="{B3E82989-39A2-C446-ABC2-A5808C384D0E}" type="presOf" srcId="{B59B548B-4D18-614E-9BB8-EE958ABC1DB0}" destId="{E4D8312D-E1ED-7948-A241-94C5C60D2567}" srcOrd="0" destOrd="0" presId="urn:microsoft.com/office/officeart/2008/layout/VerticalCurvedList"/>
    <dgm:cxn modelId="{A516F752-2659-CC47-8579-A8474BC1DB15}" srcId="{F5CF0145-CCA3-294F-BDB4-A8B002D29F36}" destId="{C25C1E35-DF7B-6640-9CEE-EF4A90040D4A}" srcOrd="0" destOrd="0" parTransId="{3CE4C1B5-8D2C-7F4F-8619-42E0A79DA882}" sibTransId="{3DF4A82E-3576-804E-A711-E437E110509A}"/>
    <dgm:cxn modelId="{98665575-A36F-194A-8BD8-9470E3D3DBD8}" srcId="{F5CF0145-CCA3-294F-BDB4-A8B002D29F36}" destId="{4D773706-AC5F-2840-B012-E20171EB64F3}" srcOrd="3" destOrd="0" parTransId="{3496215D-C418-FC40-A2A4-5E8FB35654DF}" sibTransId="{2EEF3417-6C6B-5341-B292-ABF3703A27DF}"/>
    <dgm:cxn modelId="{9A8D6898-D826-2C4D-9B03-F912C3A0F1D9}" type="presParOf" srcId="{D2CB71CB-6781-7A45-A790-D7AACEF300E9}" destId="{0792C6EE-99C3-E241-A589-DCD92366F547}" srcOrd="0" destOrd="0" presId="urn:microsoft.com/office/officeart/2008/layout/VerticalCurvedList"/>
    <dgm:cxn modelId="{496752FF-DAB6-1747-95D6-4F2D7ECD7024}" type="presParOf" srcId="{0792C6EE-99C3-E241-A589-DCD92366F547}" destId="{6D92B0C4-47A7-1A47-8430-87CA354432E6}" srcOrd="0" destOrd="0" presId="urn:microsoft.com/office/officeart/2008/layout/VerticalCurvedList"/>
    <dgm:cxn modelId="{BB48FE1E-4539-CD42-9DC8-2544C241D7E0}" type="presParOf" srcId="{6D92B0C4-47A7-1A47-8430-87CA354432E6}" destId="{EEF5BFEA-57AB-7C4F-B889-6CE702737BE9}" srcOrd="0" destOrd="0" presId="urn:microsoft.com/office/officeart/2008/layout/VerticalCurvedList"/>
    <dgm:cxn modelId="{E5A50587-36EE-E340-8054-F145467B93EF}" type="presParOf" srcId="{6D92B0C4-47A7-1A47-8430-87CA354432E6}" destId="{F195A900-BC1B-3545-B590-28E0FB640D9A}" srcOrd="1" destOrd="0" presId="urn:microsoft.com/office/officeart/2008/layout/VerticalCurvedList"/>
    <dgm:cxn modelId="{2FAEEABA-6E51-3942-AAC1-267801344A4B}" type="presParOf" srcId="{6D92B0C4-47A7-1A47-8430-87CA354432E6}" destId="{54FA63BA-AD73-8849-8ED9-39DCFF950978}" srcOrd="2" destOrd="0" presId="urn:microsoft.com/office/officeart/2008/layout/VerticalCurvedList"/>
    <dgm:cxn modelId="{E16054BF-6602-AD4E-B97D-20DE09C88462}" type="presParOf" srcId="{6D92B0C4-47A7-1A47-8430-87CA354432E6}" destId="{B5A4B1BE-E126-2D42-81D4-B6295FB54A17}" srcOrd="3" destOrd="0" presId="urn:microsoft.com/office/officeart/2008/layout/VerticalCurvedList"/>
    <dgm:cxn modelId="{34BF540A-6459-8348-BD66-D2A464D5FDF6}" type="presParOf" srcId="{0792C6EE-99C3-E241-A589-DCD92366F547}" destId="{83B45BB0-F5A0-9044-B2F3-3012D0C2AF8E}" srcOrd="1" destOrd="0" presId="urn:microsoft.com/office/officeart/2008/layout/VerticalCurvedList"/>
    <dgm:cxn modelId="{D23A0EB8-E2E6-F745-A770-A325D75C2EEC}" type="presParOf" srcId="{0792C6EE-99C3-E241-A589-DCD92366F547}" destId="{F6455E2D-CD72-E946-B49F-9DEBC1A8AA10}" srcOrd="2" destOrd="0" presId="urn:microsoft.com/office/officeart/2008/layout/VerticalCurvedList"/>
    <dgm:cxn modelId="{A62B71FD-5426-F94F-BA31-3EAB19DD16FC}" type="presParOf" srcId="{F6455E2D-CD72-E946-B49F-9DEBC1A8AA10}" destId="{A3257B07-E301-0349-8094-F7E84C32FB4B}" srcOrd="0" destOrd="0" presId="urn:microsoft.com/office/officeart/2008/layout/VerticalCurvedList"/>
    <dgm:cxn modelId="{E263BB85-FEB7-F44B-8E9C-597F1754A243}" type="presParOf" srcId="{0792C6EE-99C3-E241-A589-DCD92366F547}" destId="{27761FC8-D8F1-814D-8C51-98C355602DE7}" srcOrd="3" destOrd="0" presId="urn:microsoft.com/office/officeart/2008/layout/VerticalCurvedList"/>
    <dgm:cxn modelId="{5DE9CCC2-237C-BA4F-A398-5C54FDCC5CBB}" type="presParOf" srcId="{0792C6EE-99C3-E241-A589-DCD92366F547}" destId="{71A90715-B937-5D4F-A227-5EF0408E5498}" srcOrd="4" destOrd="0" presId="urn:microsoft.com/office/officeart/2008/layout/VerticalCurvedList"/>
    <dgm:cxn modelId="{A67C33D0-C652-D347-857F-65EFB788890D}" type="presParOf" srcId="{71A90715-B937-5D4F-A227-5EF0408E5498}" destId="{C5B31C68-0916-A54C-95C6-F25C23F1C178}" srcOrd="0" destOrd="0" presId="urn:microsoft.com/office/officeart/2008/layout/VerticalCurvedList"/>
    <dgm:cxn modelId="{44177941-82C3-BE42-A1D9-30C098721D19}" type="presParOf" srcId="{0792C6EE-99C3-E241-A589-DCD92366F547}" destId="{2494F309-69FC-3246-AD8E-399B0CCD61AC}" srcOrd="5" destOrd="0" presId="urn:microsoft.com/office/officeart/2008/layout/VerticalCurvedList"/>
    <dgm:cxn modelId="{8E6BBE67-029E-5E4F-BAD2-E6B29985B452}" type="presParOf" srcId="{0792C6EE-99C3-E241-A589-DCD92366F547}" destId="{FB5A11CC-EF5A-5948-8E92-A876FCA1074F}" srcOrd="6" destOrd="0" presId="urn:microsoft.com/office/officeart/2008/layout/VerticalCurvedList"/>
    <dgm:cxn modelId="{B89E9617-7BD7-0142-BAD3-552A5BD1F809}" type="presParOf" srcId="{FB5A11CC-EF5A-5948-8E92-A876FCA1074F}" destId="{F9F06E92-44DC-0D43-AF91-D5D2CF069DB9}" srcOrd="0" destOrd="0" presId="urn:microsoft.com/office/officeart/2008/layout/VerticalCurvedList"/>
    <dgm:cxn modelId="{2260A8DB-C219-D144-8B2B-D0A39B94170B}" type="presParOf" srcId="{0792C6EE-99C3-E241-A589-DCD92366F547}" destId="{05BD74D6-039B-CB4D-96EB-2D6BB917F125}" srcOrd="7" destOrd="0" presId="urn:microsoft.com/office/officeart/2008/layout/VerticalCurvedList"/>
    <dgm:cxn modelId="{8E16F74D-270B-5245-8958-D877BFD37005}" type="presParOf" srcId="{0792C6EE-99C3-E241-A589-DCD92366F547}" destId="{D03CF9F7-FD8B-1146-BED0-FB0FF03FFC01}" srcOrd="8" destOrd="0" presId="urn:microsoft.com/office/officeart/2008/layout/VerticalCurvedList"/>
    <dgm:cxn modelId="{8FF7493C-194E-5E49-9ED7-4ABC84DE8321}" type="presParOf" srcId="{D03CF9F7-FD8B-1146-BED0-FB0FF03FFC01}" destId="{41E032E8-E4AB-D84D-8D71-6BBE8D1E3AD8}" srcOrd="0" destOrd="0" presId="urn:microsoft.com/office/officeart/2008/layout/VerticalCurvedList"/>
    <dgm:cxn modelId="{9148B8E1-6679-5945-9BE5-4BCCE4FB0CBE}" type="presParOf" srcId="{0792C6EE-99C3-E241-A589-DCD92366F547}" destId="{E4D8312D-E1ED-7948-A241-94C5C60D2567}" srcOrd="9" destOrd="0" presId="urn:microsoft.com/office/officeart/2008/layout/VerticalCurvedList"/>
    <dgm:cxn modelId="{F8F6C392-B36C-9F46-9A96-EC89E218F9C8}" type="presParOf" srcId="{0792C6EE-99C3-E241-A589-DCD92366F547}" destId="{03A914F5-E76C-4B4B-9B81-5FDF90B1461C}" srcOrd="10" destOrd="0" presId="urn:microsoft.com/office/officeart/2008/layout/VerticalCurvedList"/>
    <dgm:cxn modelId="{F64BEDF1-DA3E-FF4C-844E-DA099EC5519F}" type="presParOf" srcId="{03A914F5-E76C-4B4B-9B81-5FDF90B1461C}" destId="{B127C37D-A212-D94D-A4F1-EEA9039F46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C55692-5351-4287-85B9-E00084748E1E}" type="doc">
      <dgm:prSet loTypeId="urn:microsoft.com/office/officeart/2005/8/layout/pyramid2" loCatId="process" qsTypeId="urn:microsoft.com/office/officeart/2005/8/quickstyle/3D2" qsCatId="3D" csTypeId="urn:microsoft.com/office/officeart/2005/8/colors/accent0_1" csCatId="mainScheme" phldr="1"/>
      <dgm:spPr/>
    </dgm:pt>
    <dgm:pt modelId="{906E94D5-88DD-4BCE-9CE6-B711FF976711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HABILIDAD</a:t>
          </a:r>
          <a:endParaRPr lang="es-PE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66ED5E63-0EBF-48B1-BE1B-D41D218BF806}" type="parTrans" cxnId="{12C1A58B-5537-4BE3-AC0C-2AE873E350D8}">
      <dgm:prSet/>
      <dgm:spPr/>
      <dgm:t>
        <a:bodyPr/>
        <a:lstStyle/>
        <a:p>
          <a:endParaRPr lang="es-PE"/>
        </a:p>
      </dgm:t>
    </dgm:pt>
    <dgm:pt modelId="{4C5E41AD-913C-45C3-A91A-4CEB9D42D69D}" type="sibTrans" cxnId="{12C1A58B-5537-4BE3-AC0C-2AE873E350D8}">
      <dgm:prSet/>
      <dgm:spPr/>
      <dgm:t>
        <a:bodyPr/>
        <a:lstStyle/>
        <a:p>
          <a:endParaRPr lang="es-PE"/>
        </a:p>
      </dgm:t>
    </dgm:pt>
    <dgm:pt modelId="{CCDC6651-D1EE-4EEB-99C2-1BD3AE3B91C3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EXIGENCIAS DEPORTIVAS</a:t>
          </a:r>
          <a:endParaRPr lang="es-PE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BDFF8779-FCC5-4DDB-BCCB-76322F99CD9C}" type="parTrans" cxnId="{97B8880B-482C-4840-9C7E-DDFC8EC873D8}">
      <dgm:prSet/>
      <dgm:spPr/>
      <dgm:t>
        <a:bodyPr/>
        <a:lstStyle/>
        <a:p>
          <a:endParaRPr lang="es-PE"/>
        </a:p>
      </dgm:t>
    </dgm:pt>
    <dgm:pt modelId="{85DA2021-23B8-4815-8DB3-C4414475B3A3}" type="sibTrans" cxnId="{97B8880B-482C-4840-9C7E-DDFC8EC873D8}">
      <dgm:prSet/>
      <dgm:spPr/>
      <dgm:t>
        <a:bodyPr/>
        <a:lstStyle/>
        <a:p>
          <a:endParaRPr lang="es-PE"/>
        </a:p>
      </dgm:t>
    </dgm:pt>
    <dgm:pt modelId="{E471C0AD-EC35-4E28-A038-2722EC2EF3A4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FUERZA</a:t>
          </a:r>
          <a:endParaRPr lang="es-PE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B6C1BD8E-F4DD-4EF0-AC63-0187EA19EBD5}" type="parTrans" cxnId="{EF725270-7B5B-4DB0-9C32-BBBC62CCA77C}">
      <dgm:prSet/>
      <dgm:spPr/>
      <dgm:t>
        <a:bodyPr/>
        <a:lstStyle/>
        <a:p>
          <a:endParaRPr lang="es-PE"/>
        </a:p>
      </dgm:t>
    </dgm:pt>
    <dgm:pt modelId="{70B3D7A3-A69E-4CE4-BBD6-E1E63761346B}" type="sibTrans" cxnId="{EF725270-7B5B-4DB0-9C32-BBBC62CCA77C}">
      <dgm:prSet/>
      <dgm:spPr/>
      <dgm:t>
        <a:bodyPr/>
        <a:lstStyle/>
        <a:p>
          <a:endParaRPr lang="es-PE"/>
        </a:p>
      </dgm:t>
    </dgm:pt>
    <dgm:pt modelId="{EAE476CA-DEBD-48D6-869A-A179CFC3D4ED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MOVIMIENTO CORRECTO</a:t>
          </a:r>
          <a:endParaRPr lang="es-PE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98906BA4-7A87-4080-AD74-CEE1349FFF49}" type="parTrans" cxnId="{69C5EFCE-A22A-43FF-A5A1-07432E8E992F}">
      <dgm:prSet/>
      <dgm:spPr/>
      <dgm:t>
        <a:bodyPr/>
        <a:lstStyle/>
        <a:p>
          <a:endParaRPr lang="es-PE"/>
        </a:p>
      </dgm:t>
    </dgm:pt>
    <dgm:pt modelId="{EA6AC70E-9177-4629-90E1-3DC7B1A023F4}" type="sibTrans" cxnId="{69C5EFCE-A22A-43FF-A5A1-07432E8E992F}">
      <dgm:prSet/>
      <dgm:spPr/>
      <dgm:t>
        <a:bodyPr/>
        <a:lstStyle/>
        <a:p>
          <a:endParaRPr lang="es-PE"/>
        </a:p>
      </dgm:t>
    </dgm:pt>
    <dgm:pt modelId="{8BB963DD-4E14-4D35-9DED-1781DF8E575A}" type="pres">
      <dgm:prSet presAssocID="{BAC55692-5351-4287-85B9-E00084748E1E}" presName="compositeShape" presStyleCnt="0">
        <dgm:presLayoutVars>
          <dgm:dir/>
          <dgm:resizeHandles/>
        </dgm:presLayoutVars>
      </dgm:prSet>
      <dgm:spPr/>
    </dgm:pt>
    <dgm:pt modelId="{6A38464E-D774-4195-A75A-FF2FB08B3797}" type="pres">
      <dgm:prSet presAssocID="{BAC55692-5351-4287-85B9-E00084748E1E}" presName="pyramid" presStyleLbl="node1" presStyleIdx="0" presStyleCnt="1"/>
      <dgm:spPr/>
    </dgm:pt>
    <dgm:pt modelId="{76FD35F3-6264-4745-BE78-4003D1DE3FD1}" type="pres">
      <dgm:prSet presAssocID="{BAC55692-5351-4287-85B9-E00084748E1E}" presName="theList" presStyleCnt="0"/>
      <dgm:spPr/>
    </dgm:pt>
    <dgm:pt modelId="{3C7C5A92-A3FD-4120-AD1E-8316FC0B59FF}" type="pres">
      <dgm:prSet presAssocID="{906E94D5-88DD-4BCE-9CE6-B711FF976711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D1E30BB-63D5-4CBB-9614-4343B5C7C6EF}" type="pres">
      <dgm:prSet presAssocID="{906E94D5-88DD-4BCE-9CE6-B711FF976711}" presName="aSpace" presStyleCnt="0"/>
      <dgm:spPr/>
    </dgm:pt>
    <dgm:pt modelId="{A140EDD3-16FC-4795-9B46-476D16B3DD80}" type="pres">
      <dgm:prSet presAssocID="{CCDC6651-D1EE-4EEB-99C2-1BD3AE3B91C3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E1594F7-E29C-431B-ADC3-E3F5C9613E7C}" type="pres">
      <dgm:prSet presAssocID="{CCDC6651-D1EE-4EEB-99C2-1BD3AE3B91C3}" presName="aSpace" presStyleCnt="0"/>
      <dgm:spPr/>
    </dgm:pt>
    <dgm:pt modelId="{32B8545E-26BF-42CD-9DAB-B33A3AF7A303}" type="pres">
      <dgm:prSet presAssocID="{E471C0AD-EC35-4E28-A038-2722EC2EF3A4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39C2BF7-EDAB-462A-BCC8-44F5F37B20DD}" type="pres">
      <dgm:prSet presAssocID="{E471C0AD-EC35-4E28-A038-2722EC2EF3A4}" presName="aSpace" presStyleCnt="0"/>
      <dgm:spPr/>
    </dgm:pt>
    <dgm:pt modelId="{2FF32F71-0D34-4186-8535-CF34767BC64D}" type="pres">
      <dgm:prSet presAssocID="{EAE476CA-DEBD-48D6-869A-A179CFC3D4ED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2C86A19-50BD-4B9E-9319-EC454C2702EE}" type="pres">
      <dgm:prSet presAssocID="{EAE476CA-DEBD-48D6-869A-A179CFC3D4ED}" presName="aSpace" presStyleCnt="0"/>
      <dgm:spPr/>
    </dgm:pt>
  </dgm:ptLst>
  <dgm:cxnLst>
    <dgm:cxn modelId="{12C1A58B-5537-4BE3-AC0C-2AE873E350D8}" srcId="{BAC55692-5351-4287-85B9-E00084748E1E}" destId="{906E94D5-88DD-4BCE-9CE6-B711FF976711}" srcOrd="0" destOrd="0" parTransId="{66ED5E63-0EBF-48B1-BE1B-D41D218BF806}" sibTransId="{4C5E41AD-913C-45C3-A91A-4CEB9D42D69D}"/>
    <dgm:cxn modelId="{A336D897-1A2F-754C-854B-9989F1EBE4C6}" type="presOf" srcId="{E471C0AD-EC35-4E28-A038-2722EC2EF3A4}" destId="{32B8545E-26BF-42CD-9DAB-B33A3AF7A303}" srcOrd="0" destOrd="0" presId="urn:microsoft.com/office/officeart/2005/8/layout/pyramid2"/>
    <dgm:cxn modelId="{F99B3CB0-0E3F-884F-B504-FF8DE53A5A9A}" type="presOf" srcId="{906E94D5-88DD-4BCE-9CE6-B711FF976711}" destId="{3C7C5A92-A3FD-4120-AD1E-8316FC0B59FF}" srcOrd="0" destOrd="0" presId="urn:microsoft.com/office/officeart/2005/8/layout/pyramid2"/>
    <dgm:cxn modelId="{69C5EFCE-A22A-43FF-A5A1-07432E8E992F}" srcId="{BAC55692-5351-4287-85B9-E00084748E1E}" destId="{EAE476CA-DEBD-48D6-869A-A179CFC3D4ED}" srcOrd="3" destOrd="0" parTransId="{98906BA4-7A87-4080-AD74-CEE1349FFF49}" sibTransId="{EA6AC70E-9177-4629-90E1-3DC7B1A023F4}"/>
    <dgm:cxn modelId="{0740A874-AC8C-C44C-B0E3-B63EC4A3DBBE}" type="presOf" srcId="{EAE476CA-DEBD-48D6-869A-A179CFC3D4ED}" destId="{2FF32F71-0D34-4186-8535-CF34767BC64D}" srcOrd="0" destOrd="0" presId="urn:microsoft.com/office/officeart/2005/8/layout/pyramid2"/>
    <dgm:cxn modelId="{F425CDE0-A7D8-BE4D-8C2D-651FCF48EFA9}" type="presOf" srcId="{CCDC6651-D1EE-4EEB-99C2-1BD3AE3B91C3}" destId="{A140EDD3-16FC-4795-9B46-476D16B3DD80}" srcOrd="0" destOrd="0" presId="urn:microsoft.com/office/officeart/2005/8/layout/pyramid2"/>
    <dgm:cxn modelId="{31775DDE-4030-AD47-96DE-AA2281DC3E41}" type="presOf" srcId="{BAC55692-5351-4287-85B9-E00084748E1E}" destId="{8BB963DD-4E14-4D35-9DED-1781DF8E575A}" srcOrd="0" destOrd="0" presId="urn:microsoft.com/office/officeart/2005/8/layout/pyramid2"/>
    <dgm:cxn modelId="{EF725270-7B5B-4DB0-9C32-BBBC62CCA77C}" srcId="{BAC55692-5351-4287-85B9-E00084748E1E}" destId="{E471C0AD-EC35-4E28-A038-2722EC2EF3A4}" srcOrd="2" destOrd="0" parTransId="{B6C1BD8E-F4DD-4EF0-AC63-0187EA19EBD5}" sibTransId="{70B3D7A3-A69E-4CE4-BBD6-E1E63761346B}"/>
    <dgm:cxn modelId="{97B8880B-482C-4840-9C7E-DDFC8EC873D8}" srcId="{BAC55692-5351-4287-85B9-E00084748E1E}" destId="{CCDC6651-D1EE-4EEB-99C2-1BD3AE3B91C3}" srcOrd="1" destOrd="0" parTransId="{BDFF8779-FCC5-4DDB-BCCB-76322F99CD9C}" sibTransId="{85DA2021-23B8-4815-8DB3-C4414475B3A3}"/>
    <dgm:cxn modelId="{04F0B434-0795-0045-B38B-994B4D471457}" type="presParOf" srcId="{8BB963DD-4E14-4D35-9DED-1781DF8E575A}" destId="{6A38464E-D774-4195-A75A-FF2FB08B3797}" srcOrd="0" destOrd="0" presId="urn:microsoft.com/office/officeart/2005/8/layout/pyramid2"/>
    <dgm:cxn modelId="{48B66317-C2C3-3E44-834F-C0C9797F0AA7}" type="presParOf" srcId="{8BB963DD-4E14-4D35-9DED-1781DF8E575A}" destId="{76FD35F3-6264-4745-BE78-4003D1DE3FD1}" srcOrd="1" destOrd="0" presId="urn:microsoft.com/office/officeart/2005/8/layout/pyramid2"/>
    <dgm:cxn modelId="{49D5767A-D383-EF4B-9122-12B8EF3663BC}" type="presParOf" srcId="{76FD35F3-6264-4745-BE78-4003D1DE3FD1}" destId="{3C7C5A92-A3FD-4120-AD1E-8316FC0B59FF}" srcOrd="0" destOrd="0" presId="urn:microsoft.com/office/officeart/2005/8/layout/pyramid2"/>
    <dgm:cxn modelId="{247ED0EC-8303-DD45-BB63-C98A8C58973D}" type="presParOf" srcId="{76FD35F3-6264-4745-BE78-4003D1DE3FD1}" destId="{8D1E30BB-63D5-4CBB-9614-4343B5C7C6EF}" srcOrd="1" destOrd="0" presId="urn:microsoft.com/office/officeart/2005/8/layout/pyramid2"/>
    <dgm:cxn modelId="{3C88FCF8-E9AA-724D-BC34-FEC18AB184E3}" type="presParOf" srcId="{76FD35F3-6264-4745-BE78-4003D1DE3FD1}" destId="{A140EDD3-16FC-4795-9B46-476D16B3DD80}" srcOrd="2" destOrd="0" presId="urn:microsoft.com/office/officeart/2005/8/layout/pyramid2"/>
    <dgm:cxn modelId="{02C9E442-7C50-7042-8459-518EC9822F18}" type="presParOf" srcId="{76FD35F3-6264-4745-BE78-4003D1DE3FD1}" destId="{2E1594F7-E29C-431B-ADC3-E3F5C9613E7C}" srcOrd="3" destOrd="0" presId="urn:microsoft.com/office/officeart/2005/8/layout/pyramid2"/>
    <dgm:cxn modelId="{31C6CCEC-CF91-9448-99D1-FE11CBBFF245}" type="presParOf" srcId="{76FD35F3-6264-4745-BE78-4003D1DE3FD1}" destId="{32B8545E-26BF-42CD-9DAB-B33A3AF7A303}" srcOrd="4" destOrd="0" presId="urn:microsoft.com/office/officeart/2005/8/layout/pyramid2"/>
    <dgm:cxn modelId="{287F3304-F843-1840-86F0-60CCF24CDAC6}" type="presParOf" srcId="{76FD35F3-6264-4745-BE78-4003D1DE3FD1}" destId="{739C2BF7-EDAB-462A-BCC8-44F5F37B20DD}" srcOrd="5" destOrd="0" presId="urn:microsoft.com/office/officeart/2005/8/layout/pyramid2"/>
    <dgm:cxn modelId="{57E191FA-2CA1-D346-B853-2B262CE379A9}" type="presParOf" srcId="{76FD35F3-6264-4745-BE78-4003D1DE3FD1}" destId="{2FF32F71-0D34-4186-8535-CF34767BC64D}" srcOrd="6" destOrd="0" presId="urn:microsoft.com/office/officeart/2005/8/layout/pyramid2"/>
    <dgm:cxn modelId="{EC954DF2-9B87-0845-843E-C3EAC3452D6D}" type="presParOf" srcId="{76FD35F3-6264-4745-BE78-4003D1DE3FD1}" destId="{82C86A19-50BD-4B9E-9319-EC454C2702E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4F1A6E-4F36-4A21-87CD-561B6F8806D7}" type="doc">
      <dgm:prSet loTypeId="urn:microsoft.com/office/officeart/2005/8/layout/process4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PE"/>
        </a:p>
      </dgm:t>
    </dgm:pt>
    <dgm:pt modelId="{9B71C05A-4EE9-4039-9C06-952AE8960191}">
      <dgm:prSet phldrT="[Texto]" custT="1"/>
      <dgm:spPr/>
      <dgm:t>
        <a:bodyPr/>
        <a:lstStyle/>
        <a:p>
          <a:r>
            <a:rPr lang="es-PE" sz="1800" b="1" dirty="0" smtClean="0">
              <a:latin typeface="Futura Medium" charset="0"/>
              <a:ea typeface="Futura Medium" charset="0"/>
              <a:cs typeface="Futura Medium" charset="0"/>
            </a:rPr>
            <a:t>FASE 1</a:t>
          </a:r>
          <a:endParaRPr lang="es-PE" sz="18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68A33FD8-A88B-4D27-AC89-15086EC054B9}" type="parTrans" cxnId="{19BBD06D-C24E-4F98-8132-96C7DC1045FD}">
      <dgm:prSet/>
      <dgm:spPr/>
      <dgm:t>
        <a:bodyPr/>
        <a:lstStyle/>
        <a:p>
          <a:endParaRPr lang="es-PE"/>
        </a:p>
      </dgm:t>
    </dgm:pt>
    <dgm:pt modelId="{7C5983D4-B29B-4389-B2F9-66C63E6F7CC7}" type="sibTrans" cxnId="{19BBD06D-C24E-4F98-8132-96C7DC1045FD}">
      <dgm:prSet/>
      <dgm:spPr/>
      <dgm:t>
        <a:bodyPr/>
        <a:lstStyle/>
        <a:p>
          <a:endParaRPr lang="es-PE"/>
        </a:p>
      </dgm:t>
    </dgm:pt>
    <dgm:pt modelId="{36B2E120-A5D9-4B7E-A59C-9FE34AB26636}">
      <dgm:prSet phldrT="[Texto]" custT="1"/>
      <dgm:spPr/>
      <dgm:t>
        <a:bodyPr/>
        <a:lstStyle/>
        <a:p>
          <a:r>
            <a:rPr lang="es-PE" sz="1800" dirty="0" smtClean="0">
              <a:latin typeface="Futura Medium" charset="0"/>
              <a:ea typeface="Futura Medium" charset="0"/>
              <a:cs typeface="Futura Medium" charset="0"/>
            </a:rPr>
            <a:t>FUNCIÓN</a:t>
          </a:r>
          <a:endParaRPr lang="es-PE" sz="1800" dirty="0">
            <a:latin typeface="Futura Medium" charset="0"/>
            <a:ea typeface="Futura Medium" charset="0"/>
            <a:cs typeface="Futura Medium" charset="0"/>
          </a:endParaRPr>
        </a:p>
      </dgm:t>
    </dgm:pt>
    <dgm:pt modelId="{D814180A-F557-4B66-8E8F-5CD2CEE44DD3}" type="parTrans" cxnId="{73DD99BA-22AC-4D8F-B70F-DF210B0EF258}">
      <dgm:prSet/>
      <dgm:spPr/>
      <dgm:t>
        <a:bodyPr/>
        <a:lstStyle/>
        <a:p>
          <a:endParaRPr lang="es-PE"/>
        </a:p>
      </dgm:t>
    </dgm:pt>
    <dgm:pt modelId="{E1A2D9E9-2FE9-4F95-A670-1FD365CC76B2}" type="sibTrans" cxnId="{73DD99BA-22AC-4D8F-B70F-DF210B0EF258}">
      <dgm:prSet/>
      <dgm:spPr/>
      <dgm:t>
        <a:bodyPr/>
        <a:lstStyle/>
        <a:p>
          <a:endParaRPr lang="es-PE"/>
        </a:p>
      </dgm:t>
    </dgm:pt>
    <dgm:pt modelId="{6C558F98-4BB0-4BD3-9240-A8117D7A9489}">
      <dgm:prSet phldrT="[Texto]" custT="1"/>
      <dgm:spPr/>
      <dgm:t>
        <a:bodyPr/>
        <a:lstStyle/>
        <a:p>
          <a:r>
            <a:rPr lang="es-PE" sz="1800" b="1" dirty="0" smtClean="0">
              <a:latin typeface="Futura Medium" charset="0"/>
              <a:ea typeface="Futura Medium" charset="0"/>
              <a:cs typeface="Futura Medium" charset="0"/>
            </a:rPr>
            <a:t>FASE 2</a:t>
          </a:r>
          <a:endParaRPr lang="es-PE" sz="18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4860EE01-D053-451E-B8A4-353705AFEF80}" type="parTrans" cxnId="{D1754A62-0330-42A1-A6B3-0405CCE45062}">
      <dgm:prSet/>
      <dgm:spPr/>
      <dgm:t>
        <a:bodyPr/>
        <a:lstStyle/>
        <a:p>
          <a:endParaRPr lang="es-PE"/>
        </a:p>
      </dgm:t>
    </dgm:pt>
    <dgm:pt modelId="{80A884EA-A80B-4902-BC20-E33D8921AA8C}" type="sibTrans" cxnId="{D1754A62-0330-42A1-A6B3-0405CCE45062}">
      <dgm:prSet/>
      <dgm:spPr/>
      <dgm:t>
        <a:bodyPr/>
        <a:lstStyle/>
        <a:p>
          <a:endParaRPr lang="es-PE"/>
        </a:p>
      </dgm:t>
    </dgm:pt>
    <dgm:pt modelId="{4FEBC73C-A212-4C3C-B0C4-3A1D8039960D}">
      <dgm:prSet phldrT="[Texto]" custT="1"/>
      <dgm:spPr/>
      <dgm:t>
        <a:bodyPr/>
        <a:lstStyle/>
        <a:p>
          <a:r>
            <a:rPr lang="es-PE" sz="1800" dirty="0" smtClean="0">
              <a:latin typeface="Futura Medium" charset="0"/>
              <a:ea typeface="Futura Medium" charset="0"/>
              <a:cs typeface="Futura Medium" charset="0"/>
            </a:rPr>
            <a:t>SALUD</a:t>
          </a:r>
          <a:endParaRPr lang="es-PE" sz="1800" dirty="0">
            <a:latin typeface="Futura Medium" charset="0"/>
            <a:ea typeface="Futura Medium" charset="0"/>
            <a:cs typeface="Futura Medium" charset="0"/>
          </a:endParaRPr>
        </a:p>
      </dgm:t>
    </dgm:pt>
    <dgm:pt modelId="{0B2EF93D-12B7-4948-8D94-12DA638F2158}" type="parTrans" cxnId="{79F6C601-3D24-4ECB-8DEF-56E8A6F2A04A}">
      <dgm:prSet/>
      <dgm:spPr/>
      <dgm:t>
        <a:bodyPr/>
        <a:lstStyle/>
        <a:p>
          <a:endParaRPr lang="es-PE"/>
        </a:p>
      </dgm:t>
    </dgm:pt>
    <dgm:pt modelId="{D45E09E0-1CA2-4B3C-ADAE-E403D331B6FC}" type="sibTrans" cxnId="{79F6C601-3D24-4ECB-8DEF-56E8A6F2A04A}">
      <dgm:prSet/>
      <dgm:spPr/>
      <dgm:t>
        <a:bodyPr/>
        <a:lstStyle/>
        <a:p>
          <a:endParaRPr lang="es-PE"/>
        </a:p>
      </dgm:t>
    </dgm:pt>
    <dgm:pt modelId="{EE8BDA85-CA44-44B0-BBE1-7A57ACD68460}">
      <dgm:prSet phldrT="[Texto]" custT="1"/>
      <dgm:spPr/>
      <dgm:t>
        <a:bodyPr/>
        <a:lstStyle/>
        <a:p>
          <a:r>
            <a:rPr lang="es-PE" sz="1800" b="1" dirty="0" smtClean="0">
              <a:latin typeface="Futura Medium" charset="0"/>
              <a:ea typeface="Futura Medium" charset="0"/>
              <a:cs typeface="Futura Medium" charset="0"/>
            </a:rPr>
            <a:t>FASE 3</a:t>
          </a:r>
          <a:endParaRPr lang="es-PE" sz="18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DDC44D88-9A37-40EE-8A24-319DC675D59C}" type="parTrans" cxnId="{EDFC68B4-CF12-4B31-B986-17081F29A5F6}">
      <dgm:prSet/>
      <dgm:spPr/>
      <dgm:t>
        <a:bodyPr/>
        <a:lstStyle/>
        <a:p>
          <a:endParaRPr lang="es-PE"/>
        </a:p>
      </dgm:t>
    </dgm:pt>
    <dgm:pt modelId="{FFC7B191-D636-43BE-A568-58BE741C8A78}" type="sibTrans" cxnId="{EDFC68B4-CF12-4B31-B986-17081F29A5F6}">
      <dgm:prSet/>
      <dgm:spPr/>
      <dgm:t>
        <a:bodyPr/>
        <a:lstStyle/>
        <a:p>
          <a:endParaRPr lang="es-PE"/>
        </a:p>
      </dgm:t>
    </dgm:pt>
    <dgm:pt modelId="{C83B70D6-2256-492A-A512-D8174CBCAD81}">
      <dgm:prSet phldrT="[Texto]" custT="1"/>
      <dgm:spPr/>
      <dgm:t>
        <a:bodyPr/>
        <a:lstStyle/>
        <a:p>
          <a:r>
            <a:rPr lang="es-PE" sz="1800" dirty="0" smtClean="0">
              <a:latin typeface="Futura Medium" charset="0"/>
              <a:ea typeface="Futura Medium" charset="0"/>
              <a:cs typeface="Futura Medium" charset="0"/>
            </a:rPr>
            <a:t>FITNESS</a:t>
          </a:r>
          <a:endParaRPr lang="es-PE" sz="1800" dirty="0">
            <a:latin typeface="Futura Medium" charset="0"/>
            <a:ea typeface="Futura Medium" charset="0"/>
            <a:cs typeface="Futura Medium" charset="0"/>
          </a:endParaRPr>
        </a:p>
      </dgm:t>
    </dgm:pt>
    <dgm:pt modelId="{C294167F-7FB0-44B6-A53A-3FB71C22B045}" type="parTrans" cxnId="{B77EE7DD-EA67-487B-B67C-87CFBE725816}">
      <dgm:prSet/>
      <dgm:spPr/>
      <dgm:t>
        <a:bodyPr/>
        <a:lstStyle/>
        <a:p>
          <a:endParaRPr lang="es-PE"/>
        </a:p>
      </dgm:t>
    </dgm:pt>
    <dgm:pt modelId="{BE19C800-3539-480E-9158-02F8C4C335EE}" type="sibTrans" cxnId="{B77EE7DD-EA67-487B-B67C-87CFBE725816}">
      <dgm:prSet/>
      <dgm:spPr/>
      <dgm:t>
        <a:bodyPr/>
        <a:lstStyle/>
        <a:p>
          <a:endParaRPr lang="es-PE"/>
        </a:p>
      </dgm:t>
    </dgm:pt>
    <dgm:pt modelId="{CBEB8DA0-34F5-467B-9BD2-3A81E544427F}">
      <dgm:prSet phldrT="[Texto]" custT="1"/>
      <dgm:spPr/>
      <dgm:t>
        <a:bodyPr/>
        <a:lstStyle/>
        <a:p>
          <a:r>
            <a:rPr lang="es-PE" sz="1800" b="1" dirty="0" smtClean="0">
              <a:latin typeface="Futura Medium" charset="0"/>
              <a:ea typeface="Futura Medium" charset="0"/>
              <a:cs typeface="Futura Medium" charset="0"/>
            </a:rPr>
            <a:t>FASE 4</a:t>
          </a:r>
          <a:endParaRPr lang="es-PE" sz="18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F080EC45-4BA8-44BC-8099-052B6BACA434}" type="parTrans" cxnId="{FC4D673D-FA66-4DB2-A673-45AD5E7E27B5}">
      <dgm:prSet/>
      <dgm:spPr/>
      <dgm:t>
        <a:bodyPr/>
        <a:lstStyle/>
        <a:p>
          <a:endParaRPr lang="es-PE"/>
        </a:p>
      </dgm:t>
    </dgm:pt>
    <dgm:pt modelId="{4C1F62C1-8F79-4AAF-94D9-647F237C0A87}" type="sibTrans" cxnId="{FC4D673D-FA66-4DB2-A673-45AD5E7E27B5}">
      <dgm:prSet/>
      <dgm:spPr/>
      <dgm:t>
        <a:bodyPr/>
        <a:lstStyle/>
        <a:p>
          <a:endParaRPr lang="es-PE"/>
        </a:p>
      </dgm:t>
    </dgm:pt>
    <dgm:pt modelId="{190EAB9B-AF0A-492B-ADF0-AFF8BA242421}">
      <dgm:prSet phldrT="[Texto]" custT="1"/>
      <dgm:spPr/>
      <dgm:t>
        <a:bodyPr/>
        <a:lstStyle/>
        <a:p>
          <a:r>
            <a:rPr lang="es-PE" sz="1800" dirty="0" smtClean="0">
              <a:latin typeface="Futura Medium" charset="0"/>
              <a:ea typeface="Futura Medium" charset="0"/>
              <a:cs typeface="Futura Medium" charset="0"/>
            </a:rPr>
            <a:t>RENDIMIENTO</a:t>
          </a:r>
          <a:endParaRPr lang="es-PE" sz="1800" dirty="0">
            <a:latin typeface="Futura Medium" charset="0"/>
            <a:ea typeface="Futura Medium" charset="0"/>
            <a:cs typeface="Futura Medium" charset="0"/>
          </a:endParaRPr>
        </a:p>
      </dgm:t>
    </dgm:pt>
    <dgm:pt modelId="{E643B5C6-C26D-4BD7-97E0-C7A99246D5F5}" type="parTrans" cxnId="{B31C47B1-8BD0-48D6-A657-725ED0A462B3}">
      <dgm:prSet/>
      <dgm:spPr/>
      <dgm:t>
        <a:bodyPr/>
        <a:lstStyle/>
        <a:p>
          <a:endParaRPr lang="es-PE"/>
        </a:p>
      </dgm:t>
    </dgm:pt>
    <dgm:pt modelId="{44FEEDF6-0A94-4A9B-90FD-BD0697E4ED59}" type="sibTrans" cxnId="{B31C47B1-8BD0-48D6-A657-725ED0A462B3}">
      <dgm:prSet/>
      <dgm:spPr/>
      <dgm:t>
        <a:bodyPr/>
        <a:lstStyle/>
        <a:p>
          <a:endParaRPr lang="es-PE"/>
        </a:p>
      </dgm:t>
    </dgm:pt>
    <dgm:pt modelId="{4E082816-A6EA-A346-86DA-389E100D6DBD}" type="pres">
      <dgm:prSet presAssocID="{724F1A6E-4F36-4A21-87CD-561B6F8806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D0D2E49-EE75-7E44-959C-9BF01997680E}" type="pres">
      <dgm:prSet presAssocID="{CBEB8DA0-34F5-467B-9BD2-3A81E544427F}" presName="boxAndChildren" presStyleCnt="0"/>
      <dgm:spPr/>
      <dgm:t>
        <a:bodyPr/>
        <a:lstStyle/>
        <a:p>
          <a:endParaRPr lang="es-ES_tradnl"/>
        </a:p>
      </dgm:t>
    </dgm:pt>
    <dgm:pt modelId="{DA1D1A23-47D5-D74A-9425-E812051281C7}" type="pres">
      <dgm:prSet presAssocID="{CBEB8DA0-34F5-467B-9BD2-3A81E544427F}" presName="parentTextBox" presStyleLbl="node1" presStyleIdx="0" presStyleCnt="4"/>
      <dgm:spPr/>
      <dgm:t>
        <a:bodyPr/>
        <a:lstStyle/>
        <a:p>
          <a:endParaRPr lang="es-ES_tradnl"/>
        </a:p>
      </dgm:t>
    </dgm:pt>
    <dgm:pt modelId="{30809132-780D-F348-9D30-5C9911A5B92F}" type="pres">
      <dgm:prSet presAssocID="{CBEB8DA0-34F5-467B-9BD2-3A81E544427F}" presName="entireBox" presStyleLbl="node1" presStyleIdx="0" presStyleCnt="4"/>
      <dgm:spPr/>
      <dgm:t>
        <a:bodyPr/>
        <a:lstStyle/>
        <a:p>
          <a:endParaRPr lang="es-ES_tradnl"/>
        </a:p>
      </dgm:t>
    </dgm:pt>
    <dgm:pt modelId="{04AA754B-45AE-A443-8CDB-C260F3028547}" type="pres">
      <dgm:prSet presAssocID="{CBEB8DA0-34F5-467B-9BD2-3A81E544427F}" presName="descendantBox" presStyleCnt="0"/>
      <dgm:spPr/>
      <dgm:t>
        <a:bodyPr/>
        <a:lstStyle/>
        <a:p>
          <a:endParaRPr lang="es-ES_tradnl"/>
        </a:p>
      </dgm:t>
    </dgm:pt>
    <dgm:pt modelId="{B26927BF-B7CB-AB4A-94BC-3580C1DDFE0F}" type="pres">
      <dgm:prSet presAssocID="{190EAB9B-AF0A-492B-ADF0-AFF8BA242421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46BE42D-130D-764F-BE79-86C08EC700DE}" type="pres">
      <dgm:prSet presAssocID="{FFC7B191-D636-43BE-A568-58BE741C8A78}" presName="sp" presStyleCnt="0"/>
      <dgm:spPr/>
      <dgm:t>
        <a:bodyPr/>
        <a:lstStyle/>
        <a:p>
          <a:endParaRPr lang="es-ES_tradnl"/>
        </a:p>
      </dgm:t>
    </dgm:pt>
    <dgm:pt modelId="{01DD390E-6732-D846-AE7C-EB02BED54BB0}" type="pres">
      <dgm:prSet presAssocID="{EE8BDA85-CA44-44B0-BBE1-7A57ACD68460}" presName="arrowAndChildren" presStyleCnt="0"/>
      <dgm:spPr/>
      <dgm:t>
        <a:bodyPr/>
        <a:lstStyle/>
        <a:p>
          <a:endParaRPr lang="es-ES_tradnl"/>
        </a:p>
      </dgm:t>
    </dgm:pt>
    <dgm:pt modelId="{C5F178F3-3A4C-FB49-B3AA-B674E075DD79}" type="pres">
      <dgm:prSet presAssocID="{EE8BDA85-CA44-44B0-BBE1-7A57ACD68460}" presName="parentTextArrow" presStyleLbl="node1" presStyleIdx="0" presStyleCnt="4"/>
      <dgm:spPr/>
      <dgm:t>
        <a:bodyPr/>
        <a:lstStyle/>
        <a:p>
          <a:endParaRPr lang="es-ES_tradnl"/>
        </a:p>
      </dgm:t>
    </dgm:pt>
    <dgm:pt modelId="{83DFC6C3-F118-D148-8117-1BD58B54483B}" type="pres">
      <dgm:prSet presAssocID="{EE8BDA85-CA44-44B0-BBE1-7A57ACD68460}" presName="arrow" presStyleLbl="node1" presStyleIdx="1" presStyleCnt="4"/>
      <dgm:spPr/>
      <dgm:t>
        <a:bodyPr/>
        <a:lstStyle/>
        <a:p>
          <a:endParaRPr lang="es-ES_tradnl"/>
        </a:p>
      </dgm:t>
    </dgm:pt>
    <dgm:pt modelId="{B994CACA-0595-EF44-A7A5-9F02D0F23FFC}" type="pres">
      <dgm:prSet presAssocID="{EE8BDA85-CA44-44B0-BBE1-7A57ACD68460}" presName="descendantArrow" presStyleCnt="0"/>
      <dgm:spPr/>
      <dgm:t>
        <a:bodyPr/>
        <a:lstStyle/>
        <a:p>
          <a:endParaRPr lang="es-ES_tradnl"/>
        </a:p>
      </dgm:t>
    </dgm:pt>
    <dgm:pt modelId="{5DCE1169-A830-884B-9965-A888D53E7F78}" type="pres">
      <dgm:prSet presAssocID="{C83B70D6-2256-492A-A512-D8174CBCAD81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21C64C9-9C41-8A48-A0D6-4D7F6245B420}" type="pres">
      <dgm:prSet presAssocID="{80A884EA-A80B-4902-BC20-E33D8921AA8C}" presName="sp" presStyleCnt="0"/>
      <dgm:spPr/>
      <dgm:t>
        <a:bodyPr/>
        <a:lstStyle/>
        <a:p>
          <a:endParaRPr lang="es-ES_tradnl"/>
        </a:p>
      </dgm:t>
    </dgm:pt>
    <dgm:pt modelId="{BDD6F1E8-92C3-994D-8EE5-EF02C611CF95}" type="pres">
      <dgm:prSet presAssocID="{6C558F98-4BB0-4BD3-9240-A8117D7A9489}" presName="arrowAndChildren" presStyleCnt="0"/>
      <dgm:spPr/>
      <dgm:t>
        <a:bodyPr/>
        <a:lstStyle/>
        <a:p>
          <a:endParaRPr lang="es-ES_tradnl"/>
        </a:p>
      </dgm:t>
    </dgm:pt>
    <dgm:pt modelId="{A3B5561F-B2B7-3543-8C9D-E57558A0F7AE}" type="pres">
      <dgm:prSet presAssocID="{6C558F98-4BB0-4BD3-9240-A8117D7A9489}" presName="parentTextArrow" presStyleLbl="node1" presStyleIdx="1" presStyleCnt="4"/>
      <dgm:spPr/>
      <dgm:t>
        <a:bodyPr/>
        <a:lstStyle/>
        <a:p>
          <a:endParaRPr lang="es-ES_tradnl"/>
        </a:p>
      </dgm:t>
    </dgm:pt>
    <dgm:pt modelId="{B60D26A1-9D56-1847-80EC-38B1E89B3197}" type="pres">
      <dgm:prSet presAssocID="{6C558F98-4BB0-4BD3-9240-A8117D7A9489}" presName="arrow" presStyleLbl="node1" presStyleIdx="2" presStyleCnt="4"/>
      <dgm:spPr/>
      <dgm:t>
        <a:bodyPr/>
        <a:lstStyle/>
        <a:p>
          <a:endParaRPr lang="es-ES_tradnl"/>
        </a:p>
      </dgm:t>
    </dgm:pt>
    <dgm:pt modelId="{4DB43305-FDC5-DF45-8CD7-80A13BBDE4CE}" type="pres">
      <dgm:prSet presAssocID="{6C558F98-4BB0-4BD3-9240-A8117D7A9489}" presName="descendantArrow" presStyleCnt="0"/>
      <dgm:spPr/>
      <dgm:t>
        <a:bodyPr/>
        <a:lstStyle/>
        <a:p>
          <a:endParaRPr lang="es-ES_tradnl"/>
        </a:p>
      </dgm:t>
    </dgm:pt>
    <dgm:pt modelId="{018F41AA-4E8D-0C49-A9CA-89A999C42B86}" type="pres">
      <dgm:prSet presAssocID="{4FEBC73C-A212-4C3C-B0C4-3A1D8039960D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32BDB7D-FA2A-CF4B-B353-42D257680124}" type="pres">
      <dgm:prSet presAssocID="{7C5983D4-B29B-4389-B2F9-66C63E6F7CC7}" presName="sp" presStyleCnt="0"/>
      <dgm:spPr/>
      <dgm:t>
        <a:bodyPr/>
        <a:lstStyle/>
        <a:p>
          <a:endParaRPr lang="es-ES_tradnl"/>
        </a:p>
      </dgm:t>
    </dgm:pt>
    <dgm:pt modelId="{A5F52D28-C1B0-D448-B421-39867D7AB6E9}" type="pres">
      <dgm:prSet presAssocID="{9B71C05A-4EE9-4039-9C06-952AE8960191}" presName="arrowAndChildren" presStyleCnt="0"/>
      <dgm:spPr/>
      <dgm:t>
        <a:bodyPr/>
        <a:lstStyle/>
        <a:p>
          <a:endParaRPr lang="es-ES_tradnl"/>
        </a:p>
      </dgm:t>
    </dgm:pt>
    <dgm:pt modelId="{5695C4AB-1074-1B49-878F-CB84AE91CD0D}" type="pres">
      <dgm:prSet presAssocID="{9B71C05A-4EE9-4039-9C06-952AE8960191}" presName="parentTextArrow" presStyleLbl="node1" presStyleIdx="2" presStyleCnt="4"/>
      <dgm:spPr/>
      <dgm:t>
        <a:bodyPr/>
        <a:lstStyle/>
        <a:p>
          <a:endParaRPr lang="es-ES_tradnl"/>
        </a:p>
      </dgm:t>
    </dgm:pt>
    <dgm:pt modelId="{EB87DA0E-D774-E940-ACC6-A9344A575C7E}" type="pres">
      <dgm:prSet presAssocID="{9B71C05A-4EE9-4039-9C06-952AE8960191}" presName="arrow" presStyleLbl="node1" presStyleIdx="3" presStyleCnt="4"/>
      <dgm:spPr/>
      <dgm:t>
        <a:bodyPr/>
        <a:lstStyle/>
        <a:p>
          <a:endParaRPr lang="es-ES_tradnl"/>
        </a:p>
      </dgm:t>
    </dgm:pt>
    <dgm:pt modelId="{9AE83697-3649-1F42-BE53-2D5DEB1244F3}" type="pres">
      <dgm:prSet presAssocID="{9B71C05A-4EE9-4039-9C06-952AE8960191}" presName="descendantArrow" presStyleCnt="0"/>
      <dgm:spPr/>
      <dgm:t>
        <a:bodyPr/>
        <a:lstStyle/>
        <a:p>
          <a:endParaRPr lang="es-ES_tradnl"/>
        </a:p>
      </dgm:t>
    </dgm:pt>
    <dgm:pt modelId="{C349F569-B876-E64A-900F-20366D6DE730}" type="pres">
      <dgm:prSet presAssocID="{36B2E120-A5D9-4B7E-A59C-9FE34AB26636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8A9A298C-83D6-214A-A7F7-6578C682EDAD}" type="presOf" srcId="{4FEBC73C-A212-4C3C-B0C4-3A1D8039960D}" destId="{018F41AA-4E8D-0C49-A9CA-89A999C42B86}" srcOrd="0" destOrd="0" presId="urn:microsoft.com/office/officeart/2005/8/layout/process4"/>
    <dgm:cxn modelId="{E34B0DFE-EDB2-C24D-9A90-75899666C9F3}" type="presOf" srcId="{190EAB9B-AF0A-492B-ADF0-AFF8BA242421}" destId="{B26927BF-B7CB-AB4A-94BC-3580C1DDFE0F}" srcOrd="0" destOrd="0" presId="urn:microsoft.com/office/officeart/2005/8/layout/process4"/>
    <dgm:cxn modelId="{79F6C601-3D24-4ECB-8DEF-56E8A6F2A04A}" srcId="{6C558F98-4BB0-4BD3-9240-A8117D7A9489}" destId="{4FEBC73C-A212-4C3C-B0C4-3A1D8039960D}" srcOrd="0" destOrd="0" parTransId="{0B2EF93D-12B7-4948-8D94-12DA638F2158}" sibTransId="{D45E09E0-1CA2-4B3C-ADAE-E403D331B6FC}"/>
    <dgm:cxn modelId="{966F4367-151D-3141-8069-7F360FAAA461}" type="presOf" srcId="{36B2E120-A5D9-4B7E-A59C-9FE34AB26636}" destId="{C349F569-B876-E64A-900F-20366D6DE730}" srcOrd="0" destOrd="0" presId="urn:microsoft.com/office/officeart/2005/8/layout/process4"/>
    <dgm:cxn modelId="{30C009F9-B09B-2D4B-AFA7-26E0B44A2F83}" type="presOf" srcId="{9B71C05A-4EE9-4039-9C06-952AE8960191}" destId="{5695C4AB-1074-1B49-878F-CB84AE91CD0D}" srcOrd="0" destOrd="0" presId="urn:microsoft.com/office/officeart/2005/8/layout/process4"/>
    <dgm:cxn modelId="{3B8808B4-B093-6344-BF7E-4D776E2EB4AD}" type="presOf" srcId="{6C558F98-4BB0-4BD3-9240-A8117D7A9489}" destId="{B60D26A1-9D56-1847-80EC-38B1E89B3197}" srcOrd="1" destOrd="0" presId="urn:microsoft.com/office/officeart/2005/8/layout/process4"/>
    <dgm:cxn modelId="{FC4D673D-FA66-4DB2-A673-45AD5E7E27B5}" srcId="{724F1A6E-4F36-4A21-87CD-561B6F8806D7}" destId="{CBEB8DA0-34F5-467B-9BD2-3A81E544427F}" srcOrd="3" destOrd="0" parTransId="{F080EC45-4BA8-44BC-8099-052B6BACA434}" sibTransId="{4C1F62C1-8F79-4AAF-94D9-647F237C0A87}"/>
    <dgm:cxn modelId="{C13B7328-72EF-2041-A287-E31408949784}" type="presOf" srcId="{6C558F98-4BB0-4BD3-9240-A8117D7A9489}" destId="{A3B5561F-B2B7-3543-8C9D-E57558A0F7AE}" srcOrd="0" destOrd="0" presId="urn:microsoft.com/office/officeart/2005/8/layout/process4"/>
    <dgm:cxn modelId="{73DD99BA-22AC-4D8F-B70F-DF210B0EF258}" srcId="{9B71C05A-4EE9-4039-9C06-952AE8960191}" destId="{36B2E120-A5D9-4B7E-A59C-9FE34AB26636}" srcOrd="0" destOrd="0" parTransId="{D814180A-F557-4B66-8E8F-5CD2CEE44DD3}" sibTransId="{E1A2D9E9-2FE9-4F95-A670-1FD365CC76B2}"/>
    <dgm:cxn modelId="{F035ED7F-CCAB-CD47-82BE-6F5E3D5C6934}" type="presOf" srcId="{CBEB8DA0-34F5-467B-9BD2-3A81E544427F}" destId="{DA1D1A23-47D5-D74A-9425-E812051281C7}" srcOrd="0" destOrd="0" presId="urn:microsoft.com/office/officeart/2005/8/layout/process4"/>
    <dgm:cxn modelId="{32548ABD-3754-0145-BD35-BF4AC9B77DBB}" type="presOf" srcId="{EE8BDA85-CA44-44B0-BBE1-7A57ACD68460}" destId="{C5F178F3-3A4C-FB49-B3AA-B674E075DD79}" srcOrd="0" destOrd="0" presId="urn:microsoft.com/office/officeart/2005/8/layout/process4"/>
    <dgm:cxn modelId="{6B54AAC2-FFE9-B04D-8A26-564ED9048795}" type="presOf" srcId="{C83B70D6-2256-492A-A512-D8174CBCAD81}" destId="{5DCE1169-A830-884B-9965-A888D53E7F78}" srcOrd="0" destOrd="0" presId="urn:microsoft.com/office/officeart/2005/8/layout/process4"/>
    <dgm:cxn modelId="{69404AA8-19F0-6D47-8BBB-65FBCB1C5CAA}" type="presOf" srcId="{CBEB8DA0-34F5-467B-9BD2-3A81E544427F}" destId="{30809132-780D-F348-9D30-5C9911A5B92F}" srcOrd="1" destOrd="0" presId="urn:microsoft.com/office/officeart/2005/8/layout/process4"/>
    <dgm:cxn modelId="{EDFC68B4-CF12-4B31-B986-17081F29A5F6}" srcId="{724F1A6E-4F36-4A21-87CD-561B6F8806D7}" destId="{EE8BDA85-CA44-44B0-BBE1-7A57ACD68460}" srcOrd="2" destOrd="0" parTransId="{DDC44D88-9A37-40EE-8A24-319DC675D59C}" sibTransId="{FFC7B191-D636-43BE-A568-58BE741C8A78}"/>
    <dgm:cxn modelId="{DE3BB9D0-36E0-B042-9972-F6C732F20965}" type="presOf" srcId="{724F1A6E-4F36-4A21-87CD-561B6F8806D7}" destId="{4E082816-A6EA-A346-86DA-389E100D6DBD}" srcOrd="0" destOrd="0" presId="urn:microsoft.com/office/officeart/2005/8/layout/process4"/>
    <dgm:cxn modelId="{B77EE7DD-EA67-487B-B67C-87CFBE725816}" srcId="{EE8BDA85-CA44-44B0-BBE1-7A57ACD68460}" destId="{C83B70D6-2256-492A-A512-D8174CBCAD81}" srcOrd="0" destOrd="0" parTransId="{C294167F-7FB0-44B6-A53A-3FB71C22B045}" sibTransId="{BE19C800-3539-480E-9158-02F8C4C335EE}"/>
    <dgm:cxn modelId="{19BBD06D-C24E-4F98-8132-96C7DC1045FD}" srcId="{724F1A6E-4F36-4A21-87CD-561B6F8806D7}" destId="{9B71C05A-4EE9-4039-9C06-952AE8960191}" srcOrd="0" destOrd="0" parTransId="{68A33FD8-A88B-4D27-AC89-15086EC054B9}" sibTransId="{7C5983D4-B29B-4389-B2F9-66C63E6F7CC7}"/>
    <dgm:cxn modelId="{D1754A62-0330-42A1-A6B3-0405CCE45062}" srcId="{724F1A6E-4F36-4A21-87CD-561B6F8806D7}" destId="{6C558F98-4BB0-4BD3-9240-A8117D7A9489}" srcOrd="1" destOrd="0" parTransId="{4860EE01-D053-451E-B8A4-353705AFEF80}" sibTransId="{80A884EA-A80B-4902-BC20-E33D8921AA8C}"/>
    <dgm:cxn modelId="{B31C47B1-8BD0-48D6-A657-725ED0A462B3}" srcId="{CBEB8DA0-34F5-467B-9BD2-3A81E544427F}" destId="{190EAB9B-AF0A-492B-ADF0-AFF8BA242421}" srcOrd="0" destOrd="0" parTransId="{E643B5C6-C26D-4BD7-97E0-C7A99246D5F5}" sibTransId="{44FEEDF6-0A94-4A9B-90FD-BD0697E4ED59}"/>
    <dgm:cxn modelId="{43061EC5-CC92-3840-A708-4718DBF632F7}" type="presOf" srcId="{EE8BDA85-CA44-44B0-BBE1-7A57ACD68460}" destId="{83DFC6C3-F118-D148-8117-1BD58B54483B}" srcOrd="1" destOrd="0" presId="urn:microsoft.com/office/officeart/2005/8/layout/process4"/>
    <dgm:cxn modelId="{EF6945B0-DDFD-3E44-9B26-A6AEE1A4987E}" type="presOf" srcId="{9B71C05A-4EE9-4039-9C06-952AE8960191}" destId="{EB87DA0E-D774-E940-ACC6-A9344A575C7E}" srcOrd="1" destOrd="0" presId="urn:microsoft.com/office/officeart/2005/8/layout/process4"/>
    <dgm:cxn modelId="{628E0580-119A-9E4A-BF2F-F45F73C6A135}" type="presParOf" srcId="{4E082816-A6EA-A346-86DA-389E100D6DBD}" destId="{FD0D2E49-EE75-7E44-959C-9BF01997680E}" srcOrd="0" destOrd="0" presId="urn:microsoft.com/office/officeart/2005/8/layout/process4"/>
    <dgm:cxn modelId="{C2B742B1-3CF3-9D4C-ADC0-081270902723}" type="presParOf" srcId="{FD0D2E49-EE75-7E44-959C-9BF01997680E}" destId="{DA1D1A23-47D5-D74A-9425-E812051281C7}" srcOrd="0" destOrd="0" presId="urn:microsoft.com/office/officeart/2005/8/layout/process4"/>
    <dgm:cxn modelId="{C8E1063C-1EEC-7F49-B30E-8185AB239376}" type="presParOf" srcId="{FD0D2E49-EE75-7E44-959C-9BF01997680E}" destId="{30809132-780D-F348-9D30-5C9911A5B92F}" srcOrd="1" destOrd="0" presId="urn:microsoft.com/office/officeart/2005/8/layout/process4"/>
    <dgm:cxn modelId="{991E072F-A971-BB4E-92DF-B98989C6B631}" type="presParOf" srcId="{FD0D2E49-EE75-7E44-959C-9BF01997680E}" destId="{04AA754B-45AE-A443-8CDB-C260F3028547}" srcOrd="2" destOrd="0" presId="urn:microsoft.com/office/officeart/2005/8/layout/process4"/>
    <dgm:cxn modelId="{F0A0F39A-EE97-1E4C-9677-277EE27A4430}" type="presParOf" srcId="{04AA754B-45AE-A443-8CDB-C260F3028547}" destId="{B26927BF-B7CB-AB4A-94BC-3580C1DDFE0F}" srcOrd="0" destOrd="0" presId="urn:microsoft.com/office/officeart/2005/8/layout/process4"/>
    <dgm:cxn modelId="{ADDDD867-7E0A-3E43-92D0-5B8F8BFFDEDE}" type="presParOf" srcId="{4E082816-A6EA-A346-86DA-389E100D6DBD}" destId="{946BE42D-130D-764F-BE79-86C08EC700DE}" srcOrd="1" destOrd="0" presId="urn:microsoft.com/office/officeart/2005/8/layout/process4"/>
    <dgm:cxn modelId="{EDEA7655-1E6A-ED49-B0EE-5DD18681E467}" type="presParOf" srcId="{4E082816-A6EA-A346-86DA-389E100D6DBD}" destId="{01DD390E-6732-D846-AE7C-EB02BED54BB0}" srcOrd="2" destOrd="0" presId="urn:microsoft.com/office/officeart/2005/8/layout/process4"/>
    <dgm:cxn modelId="{B94E4D19-4DE3-AD40-A261-DAE844B3D8AA}" type="presParOf" srcId="{01DD390E-6732-D846-AE7C-EB02BED54BB0}" destId="{C5F178F3-3A4C-FB49-B3AA-B674E075DD79}" srcOrd="0" destOrd="0" presId="urn:microsoft.com/office/officeart/2005/8/layout/process4"/>
    <dgm:cxn modelId="{FB1425DB-919E-464F-B3E7-A57EE23E4AEC}" type="presParOf" srcId="{01DD390E-6732-D846-AE7C-EB02BED54BB0}" destId="{83DFC6C3-F118-D148-8117-1BD58B54483B}" srcOrd="1" destOrd="0" presId="urn:microsoft.com/office/officeart/2005/8/layout/process4"/>
    <dgm:cxn modelId="{2EDC8337-434D-3447-B6AF-8B3F05A3DEEC}" type="presParOf" srcId="{01DD390E-6732-D846-AE7C-EB02BED54BB0}" destId="{B994CACA-0595-EF44-A7A5-9F02D0F23FFC}" srcOrd="2" destOrd="0" presId="urn:microsoft.com/office/officeart/2005/8/layout/process4"/>
    <dgm:cxn modelId="{C5033F2C-7E74-1847-83EF-8107242867D0}" type="presParOf" srcId="{B994CACA-0595-EF44-A7A5-9F02D0F23FFC}" destId="{5DCE1169-A830-884B-9965-A888D53E7F78}" srcOrd="0" destOrd="0" presId="urn:microsoft.com/office/officeart/2005/8/layout/process4"/>
    <dgm:cxn modelId="{1EE22A47-9BAE-7A40-B9FA-2B15E98A1117}" type="presParOf" srcId="{4E082816-A6EA-A346-86DA-389E100D6DBD}" destId="{E21C64C9-9C41-8A48-A0D6-4D7F6245B420}" srcOrd="3" destOrd="0" presId="urn:microsoft.com/office/officeart/2005/8/layout/process4"/>
    <dgm:cxn modelId="{9921209E-8AEA-3E4F-A470-69FC2C811470}" type="presParOf" srcId="{4E082816-A6EA-A346-86DA-389E100D6DBD}" destId="{BDD6F1E8-92C3-994D-8EE5-EF02C611CF95}" srcOrd="4" destOrd="0" presId="urn:microsoft.com/office/officeart/2005/8/layout/process4"/>
    <dgm:cxn modelId="{711C2648-3217-A544-862E-A2995DBD52BA}" type="presParOf" srcId="{BDD6F1E8-92C3-994D-8EE5-EF02C611CF95}" destId="{A3B5561F-B2B7-3543-8C9D-E57558A0F7AE}" srcOrd="0" destOrd="0" presId="urn:microsoft.com/office/officeart/2005/8/layout/process4"/>
    <dgm:cxn modelId="{49901406-5256-0545-9D34-E6B2EDAA9FB9}" type="presParOf" srcId="{BDD6F1E8-92C3-994D-8EE5-EF02C611CF95}" destId="{B60D26A1-9D56-1847-80EC-38B1E89B3197}" srcOrd="1" destOrd="0" presId="urn:microsoft.com/office/officeart/2005/8/layout/process4"/>
    <dgm:cxn modelId="{DE1AA852-1D1C-1B47-B1EA-E89D43B4A0A5}" type="presParOf" srcId="{BDD6F1E8-92C3-994D-8EE5-EF02C611CF95}" destId="{4DB43305-FDC5-DF45-8CD7-80A13BBDE4CE}" srcOrd="2" destOrd="0" presId="urn:microsoft.com/office/officeart/2005/8/layout/process4"/>
    <dgm:cxn modelId="{60D5EE0F-0B11-C447-A34F-C4AE1032B2AB}" type="presParOf" srcId="{4DB43305-FDC5-DF45-8CD7-80A13BBDE4CE}" destId="{018F41AA-4E8D-0C49-A9CA-89A999C42B86}" srcOrd="0" destOrd="0" presId="urn:microsoft.com/office/officeart/2005/8/layout/process4"/>
    <dgm:cxn modelId="{0EFCA55F-1EBA-2C4A-B311-CACD38D56748}" type="presParOf" srcId="{4E082816-A6EA-A346-86DA-389E100D6DBD}" destId="{C32BDB7D-FA2A-CF4B-B353-42D257680124}" srcOrd="5" destOrd="0" presId="urn:microsoft.com/office/officeart/2005/8/layout/process4"/>
    <dgm:cxn modelId="{3751EED8-834B-2F45-8A02-F9171C682710}" type="presParOf" srcId="{4E082816-A6EA-A346-86DA-389E100D6DBD}" destId="{A5F52D28-C1B0-D448-B421-39867D7AB6E9}" srcOrd="6" destOrd="0" presId="urn:microsoft.com/office/officeart/2005/8/layout/process4"/>
    <dgm:cxn modelId="{23443CB7-1BA5-2242-9613-5B3597040A3E}" type="presParOf" srcId="{A5F52D28-C1B0-D448-B421-39867D7AB6E9}" destId="{5695C4AB-1074-1B49-878F-CB84AE91CD0D}" srcOrd="0" destOrd="0" presId="urn:microsoft.com/office/officeart/2005/8/layout/process4"/>
    <dgm:cxn modelId="{81F798A7-4F03-5640-8760-5C4E67B5C4F0}" type="presParOf" srcId="{A5F52D28-C1B0-D448-B421-39867D7AB6E9}" destId="{EB87DA0E-D774-E940-ACC6-A9344A575C7E}" srcOrd="1" destOrd="0" presId="urn:microsoft.com/office/officeart/2005/8/layout/process4"/>
    <dgm:cxn modelId="{F702B446-7D50-C14A-AF68-3AB9444F78CB}" type="presParOf" srcId="{A5F52D28-C1B0-D448-B421-39867D7AB6E9}" destId="{9AE83697-3649-1F42-BE53-2D5DEB1244F3}" srcOrd="2" destOrd="0" presId="urn:microsoft.com/office/officeart/2005/8/layout/process4"/>
    <dgm:cxn modelId="{41725FD1-7560-5C43-90EE-8FCCAA0D5AC7}" type="presParOf" srcId="{9AE83697-3649-1F42-BE53-2D5DEB1244F3}" destId="{C349F569-B876-E64A-900F-20366D6DE73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F92F20-9791-E641-BC63-D4D9609467FD}" type="doc">
      <dgm:prSet loTypeId="urn:microsoft.com/office/officeart/2009/layout/CircleArrowProcess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ES_tradnl"/>
        </a:p>
      </dgm:t>
    </dgm:pt>
    <dgm:pt modelId="{AB569318-3914-2F44-8CEF-5EE2A57C512E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EVALUAR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2C2015B0-52BE-2D41-83A7-11ED34CA7D5F}" type="parTrans" cxnId="{DA7E180A-0135-C94D-843A-27B8BA7ED3C8}">
      <dgm:prSet/>
      <dgm:spPr/>
      <dgm:t>
        <a:bodyPr/>
        <a:lstStyle/>
        <a:p>
          <a:endParaRPr lang="es-ES_tradnl"/>
        </a:p>
      </dgm:t>
    </dgm:pt>
    <dgm:pt modelId="{65AC98F1-E1EC-D74E-B0AF-4615146EDB61}" type="sibTrans" cxnId="{DA7E180A-0135-C94D-843A-27B8BA7ED3C8}">
      <dgm:prSet/>
      <dgm:spPr/>
      <dgm:t>
        <a:bodyPr/>
        <a:lstStyle/>
        <a:p>
          <a:endParaRPr lang="es-ES_tradnl"/>
        </a:p>
      </dgm:t>
    </dgm:pt>
    <dgm:pt modelId="{1713C23D-8A6F-F349-9D4B-52FE79AA94E2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DETECTAR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52DF04BA-5732-5A4E-A1DC-24370ED58665}" type="parTrans" cxnId="{C2A7A719-1940-CD41-96F7-6523E8A44BF2}">
      <dgm:prSet/>
      <dgm:spPr/>
      <dgm:t>
        <a:bodyPr/>
        <a:lstStyle/>
        <a:p>
          <a:endParaRPr lang="es-ES_tradnl"/>
        </a:p>
      </dgm:t>
    </dgm:pt>
    <dgm:pt modelId="{A42A6690-DC59-7C4A-8B20-46D12ED85058}" type="sibTrans" cxnId="{C2A7A719-1940-CD41-96F7-6523E8A44BF2}">
      <dgm:prSet/>
      <dgm:spPr/>
      <dgm:t>
        <a:bodyPr/>
        <a:lstStyle/>
        <a:p>
          <a:endParaRPr lang="es-ES_tradnl"/>
        </a:p>
      </dgm:t>
    </dgm:pt>
    <dgm:pt modelId="{0AEF3555-AB30-534B-AC98-52F0041FC376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CORREGIR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64DC7C9D-99B7-4D43-9D02-411AA2B4741C}" type="parTrans" cxnId="{16636F83-4429-2843-89BC-6449ACE401B6}">
      <dgm:prSet/>
      <dgm:spPr/>
      <dgm:t>
        <a:bodyPr/>
        <a:lstStyle/>
        <a:p>
          <a:endParaRPr lang="es-ES_tradnl"/>
        </a:p>
      </dgm:t>
    </dgm:pt>
    <dgm:pt modelId="{FA20570D-7014-7F41-B522-BEBC1111DC9E}" type="sibTrans" cxnId="{16636F83-4429-2843-89BC-6449ACE401B6}">
      <dgm:prSet/>
      <dgm:spPr/>
      <dgm:t>
        <a:bodyPr/>
        <a:lstStyle/>
        <a:p>
          <a:endParaRPr lang="es-ES_tradnl"/>
        </a:p>
      </dgm:t>
    </dgm:pt>
    <dgm:pt modelId="{3D6E7F3D-3EB0-DD4C-9754-A9CA2F0E01BA}" type="pres">
      <dgm:prSet presAssocID="{E3F92F20-9791-E641-BC63-D4D9609467F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ES_tradnl"/>
        </a:p>
      </dgm:t>
    </dgm:pt>
    <dgm:pt modelId="{E754070B-9BA5-0241-B89A-65B75901372F}" type="pres">
      <dgm:prSet presAssocID="{AB569318-3914-2F44-8CEF-5EE2A57C512E}" presName="Accent1" presStyleCnt="0"/>
      <dgm:spPr/>
    </dgm:pt>
    <dgm:pt modelId="{11702649-8068-DC40-82C1-6A12DFD0EBA8}" type="pres">
      <dgm:prSet presAssocID="{AB569318-3914-2F44-8CEF-5EE2A57C512E}" presName="Accent" presStyleLbl="node1" presStyleIdx="0" presStyleCnt="3"/>
      <dgm:spPr/>
    </dgm:pt>
    <dgm:pt modelId="{2F92124A-42E2-E94B-877D-610CD5AE1FCA}" type="pres">
      <dgm:prSet presAssocID="{AB569318-3914-2F44-8CEF-5EE2A57C512E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D5ADA8B-612F-724B-9CE9-57AD65AD167B}" type="pres">
      <dgm:prSet presAssocID="{1713C23D-8A6F-F349-9D4B-52FE79AA94E2}" presName="Accent2" presStyleCnt="0"/>
      <dgm:spPr/>
    </dgm:pt>
    <dgm:pt modelId="{D36AD629-840B-934F-8C28-68A33F3EB480}" type="pres">
      <dgm:prSet presAssocID="{1713C23D-8A6F-F349-9D4B-52FE79AA94E2}" presName="Accent" presStyleLbl="node1" presStyleIdx="1" presStyleCnt="3"/>
      <dgm:spPr/>
    </dgm:pt>
    <dgm:pt modelId="{D2C32D24-9D9B-1045-B8F6-870973DC3D81}" type="pres">
      <dgm:prSet presAssocID="{1713C23D-8A6F-F349-9D4B-52FE79AA94E2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4C28ECA-ED8B-5F4B-88F8-2956BC8EC30B}" type="pres">
      <dgm:prSet presAssocID="{0AEF3555-AB30-534B-AC98-52F0041FC376}" presName="Accent3" presStyleCnt="0"/>
      <dgm:spPr/>
    </dgm:pt>
    <dgm:pt modelId="{951E51B8-7E4E-484F-B3D6-E1FA4D81F3E6}" type="pres">
      <dgm:prSet presAssocID="{0AEF3555-AB30-534B-AC98-52F0041FC376}" presName="Accent" presStyleLbl="node1" presStyleIdx="2" presStyleCnt="3"/>
      <dgm:spPr/>
    </dgm:pt>
    <dgm:pt modelId="{0836D3B1-180F-F343-95B8-0875B70E631B}" type="pres">
      <dgm:prSet presAssocID="{0AEF3555-AB30-534B-AC98-52F0041FC37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16636F83-4429-2843-89BC-6449ACE401B6}" srcId="{E3F92F20-9791-E641-BC63-D4D9609467FD}" destId="{0AEF3555-AB30-534B-AC98-52F0041FC376}" srcOrd="2" destOrd="0" parTransId="{64DC7C9D-99B7-4D43-9D02-411AA2B4741C}" sibTransId="{FA20570D-7014-7F41-B522-BEBC1111DC9E}"/>
    <dgm:cxn modelId="{2EAA1016-F253-BD43-AB46-0FFE1DB0D6C5}" type="presOf" srcId="{AB569318-3914-2F44-8CEF-5EE2A57C512E}" destId="{2F92124A-42E2-E94B-877D-610CD5AE1FCA}" srcOrd="0" destOrd="0" presId="urn:microsoft.com/office/officeart/2009/layout/CircleArrowProcess"/>
    <dgm:cxn modelId="{C2A7A719-1940-CD41-96F7-6523E8A44BF2}" srcId="{E3F92F20-9791-E641-BC63-D4D9609467FD}" destId="{1713C23D-8A6F-F349-9D4B-52FE79AA94E2}" srcOrd="1" destOrd="0" parTransId="{52DF04BA-5732-5A4E-A1DC-24370ED58665}" sibTransId="{A42A6690-DC59-7C4A-8B20-46D12ED85058}"/>
    <dgm:cxn modelId="{CC084196-932B-0147-9523-8A53533D2BC4}" type="presOf" srcId="{1713C23D-8A6F-F349-9D4B-52FE79AA94E2}" destId="{D2C32D24-9D9B-1045-B8F6-870973DC3D81}" srcOrd="0" destOrd="0" presId="urn:microsoft.com/office/officeart/2009/layout/CircleArrowProcess"/>
    <dgm:cxn modelId="{DA7E180A-0135-C94D-843A-27B8BA7ED3C8}" srcId="{E3F92F20-9791-E641-BC63-D4D9609467FD}" destId="{AB569318-3914-2F44-8CEF-5EE2A57C512E}" srcOrd="0" destOrd="0" parTransId="{2C2015B0-52BE-2D41-83A7-11ED34CA7D5F}" sibTransId="{65AC98F1-E1EC-D74E-B0AF-4615146EDB61}"/>
    <dgm:cxn modelId="{FDCEE526-CE04-F24E-9FFE-ECBD005E950C}" type="presOf" srcId="{0AEF3555-AB30-534B-AC98-52F0041FC376}" destId="{0836D3B1-180F-F343-95B8-0875B70E631B}" srcOrd="0" destOrd="0" presId="urn:microsoft.com/office/officeart/2009/layout/CircleArrowProcess"/>
    <dgm:cxn modelId="{41F44E1F-68C4-B042-93B3-97897C9DE82D}" type="presOf" srcId="{E3F92F20-9791-E641-BC63-D4D9609467FD}" destId="{3D6E7F3D-3EB0-DD4C-9754-A9CA2F0E01BA}" srcOrd="0" destOrd="0" presId="urn:microsoft.com/office/officeart/2009/layout/CircleArrowProcess"/>
    <dgm:cxn modelId="{C124EE71-86C4-B143-9B25-E351A00BE8BF}" type="presParOf" srcId="{3D6E7F3D-3EB0-DD4C-9754-A9CA2F0E01BA}" destId="{E754070B-9BA5-0241-B89A-65B75901372F}" srcOrd="0" destOrd="0" presId="urn:microsoft.com/office/officeart/2009/layout/CircleArrowProcess"/>
    <dgm:cxn modelId="{CB900E27-7128-8043-B5FF-62021853FC44}" type="presParOf" srcId="{E754070B-9BA5-0241-B89A-65B75901372F}" destId="{11702649-8068-DC40-82C1-6A12DFD0EBA8}" srcOrd="0" destOrd="0" presId="urn:microsoft.com/office/officeart/2009/layout/CircleArrowProcess"/>
    <dgm:cxn modelId="{A4D91E80-0367-7A48-8C44-C3F530ACC718}" type="presParOf" srcId="{3D6E7F3D-3EB0-DD4C-9754-A9CA2F0E01BA}" destId="{2F92124A-42E2-E94B-877D-610CD5AE1FCA}" srcOrd="1" destOrd="0" presId="urn:microsoft.com/office/officeart/2009/layout/CircleArrowProcess"/>
    <dgm:cxn modelId="{7AB76B5E-3959-3E46-B2C2-F9B8CDB4D8F7}" type="presParOf" srcId="{3D6E7F3D-3EB0-DD4C-9754-A9CA2F0E01BA}" destId="{BD5ADA8B-612F-724B-9CE9-57AD65AD167B}" srcOrd="2" destOrd="0" presId="urn:microsoft.com/office/officeart/2009/layout/CircleArrowProcess"/>
    <dgm:cxn modelId="{71C7BF3A-589C-074F-B925-F280612935DB}" type="presParOf" srcId="{BD5ADA8B-612F-724B-9CE9-57AD65AD167B}" destId="{D36AD629-840B-934F-8C28-68A33F3EB480}" srcOrd="0" destOrd="0" presId="urn:microsoft.com/office/officeart/2009/layout/CircleArrowProcess"/>
    <dgm:cxn modelId="{FFCA59F6-4538-A34C-8224-7B48BDD56E81}" type="presParOf" srcId="{3D6E7F3D-3EB0-DD4C-9754-A9CA2F0E01BA}" destId="{D2C32D24-9D9B-1045-B8F6-870973DC3D81}" srcOrd="3" destOrd="0" presId="urn:microsoft.com/office/officeart/2009/layout/CircleArrowProcess"/>
    <dgm:cxn modelId="{19941FC9-6B76-F84B-8592-A213A4072808}" type="presParOf" srcId="{3D6E7F3D-3EB0-DD4C-9754-A9CA2F0E01BA}" destId="{84C28ECA-ED8B-5F4B-88F8-2956BC8EC30B}" srcOrd="4" destOrd="0" presId="urn:microsoft.com/office/officeart/2009/layout/CircleArrowProcess"/>
    <dgm:cxn modelId="{18D34E2C-0D4C-AF40-9D98-A2446D7C6EC6}" type="presParOf" srcId="{84C28ECA-ED8B-5F4B-88F8-2956BC8EC30B}" destId="{951E51B8-7E4E-484F-B3D6-E1FA4D81F3E6}" srcOrd="0" destOrd="0" presId="urn:microsoft.com/office/officeart/2009/layout/CircleArrowProcess"/>
    <dgm:cxn modelId="{E8432FF7-8B09-E94D-817F-110F7861D3F7}" type="presParOf" srcId="{3D6E7F3D-3EB0-DD4C-9754-A9CA2F0E01BA}" destId="{0836D3B1-180F-F343-95B8-0875B70E631B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13C472-FC63-4542-A7C6-D444FF6B3AC0}" type="doc">
      <dgm:prSet loTypeId="urn:microsoft.com/office/officeart/2005/8/layout/hierarchy3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ES_tradnl"/>
        </a:p>
      </dgm:t>
    </dgm:pt>
    <dgm:pt modelId="{DE71EACD-8E4C-F747-8BFE-6882E80F903B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MOVILIDAD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4A649CCC-43CA-CA41-9D09-8BEFD25BDB12}" type="parTrans" cxnId="{E7092B7C-F232-4E4D-9D9D-C26D94D74D22}">
      <dgm:prSet/>
      <dgm:spPr/>
      <dgm:t>
        <a:bodyPr/>
        <a:lstStyle/>
        <a:p>
          <a:endParaRPr lang="es-ES_tradnl"/>
        </a:p>
      </dgm:t>
    </dgm:pt>
    <dgm:pt modelId="{239E24B0-83CB-CF49-AEBB-B82075607123}" type="sibTrans" cxnId="{E7092B7C-F232-4E4D-9D9D-C26D94D74D22}">
      <dgm:prSet/>
      <dgm:spPr/>
      <dgm:t>
        <a:bodyPr/>
        <a:lstStyle/>
        <a:p>
          <a:endParaRPr lang="es-ES_tradnl"/>
        </a:p>
      </dgm:t>
    </dgm:pt>
    <dgm:pt modelId="{432A017C-2C71-6D4F-AFD1-275F144BAEA4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ESTABILIDAD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8566FB1F-2C55-6C4B-A4B5-02D002C74359}" type="parTrans" cxnId="{D4D87470-DB0D-6648-9B3E-33280F2EDD93}">
      <dgm:prSet/>
      <dgm:spPr/>
      <dgm:t>
        <a:bodyPr/>
        <a:lstStyle/>
        <a:p>
          <a:endParaRPr lang="es-ES_tradnl"/>
        </a:p>
      </dgm:t>
    </dgm:pt>
    <dgm:pt modelId="{B8BD3139-0213-3545-89A5-EE3D86CA22D0}" type="sibTrans" cxnId="{D4D87470-DB0D-6648-9B3E-33280F2EDD93}">
      <dgm:prSet/>
      <dgm:spPr/>
      <dgm:t>
        <a:bodyPr/>
        <a:lstStyle/>
        <a:p>
          <a:endParaRPr lang="es-ES_tradnl"/>
        </a:p>
      </dgm:t>
    </dgm:pt>
    <dgm:pt modelId="{05329E7C-3002-754B-8224-0657AABDCB3D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TOBILLO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4E1E65F1-E130-B44C-BCF6-CFF7088B90B1}" type="parTrans" cxnId="{3335B8C3-A101-234D-8A54-1AE8609EA008}">
      <dgm:prSet/>
      <dgm:spPr/>
      <dgm:t>
        <a:bodyPr/>
        <a:lstStyle/>
        <a:p>
          <a:endParaRPr lang="es-ES_tradnl"/>
        </a:p>
      </dgm:t>
    </dgm:pt>
    <dgm:pt modelId="{E58B5B1A-D3CC-F448-B9CA-A185DD8BBA16}" type="sibTrans" cxnId="{3335B8C3-A101-234D-8A54-1AE8609EA008}">
      <dgm:prSet/>
      <dgm:spPr/>
      <dgm:t>
        <a:bodyPr/>
        <a:lstStyle/>
        <a:p>
          <a:endParaRPr lang="es-ES_tradnl"/>
        </a:p>
      </dgm:t>
    </dgm:pt>
    <dgm:pt modelId="{C2BC73B8-A632-2C40-AAD1-0F3BC99B77D9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CADERA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01046C45-77C3-9041-B9AC-19F36876CD07}" type="parTrans" cxnId="{5419AA72-A458-B448-9BA2-EFA4C2299A52}">
      <dgm:prSet/>
      <dgm:spPr/>
      <dgm:t>
        <a:bodyPr/>
        <a:lstStyle/>
        <a:p>
          <a:endParaRPr lang="es-ES_tradnl"/>
        </a:p>
      </dgm:t>
    </dgm:pt>
    <dgm:pt modelId="{735C82AF-BAE2-D04A-9C3C-8C8606EB2E8E}" type="sibTrans" cxnId="{5419AA72-A458-B448-9BA2-EFA4C2299A52}">
      <dgm:prSet/>
      <dgm:spPr/>
      <dgm:t>
        <a:bodyPr/>
        <a:lstStyle/>
        <a:p>
          <a:endParaRPr lang="es-ES_tradnl"/>
        </a:p>
      </dgm:t>
    </dgm:pt>
    <dgm:pt modelId="{B55313AE-3A75-1F41-990F-EC25AEC8C293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REGIÓN TORÁCICA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3B69FC02-54C1-8E46-8860-A18951A71A12}" type="parTrans" cxnId="{9D93B5BC-D9E7-6245-832C-5D320301D60E}">
      <dgm:prSet/>
      <dgm:spPr/>
      <dgm:t>
        <a:bodyPr/>
        <a:lstStyle/>
        <a:p>
          <a:endParaRPr lang="es-ES_tradnl"/>
        </a:p>
      </dgm:t>
    </dgm:pt>
    <dgm:pt modelId="{58DD55D3-CBCF-FA44-B1DF-E27F52065511}" type="sibTrans" cxnId="{9D93B5BC-D9E7-6245-832C-5D320301D60E}">
      <dgm:prSet/>
      <dgm:spPr/>
      <dgm:t>
        <a:bodyPr/>
        <a:lstStyle/>
        <a:p>
          <a:endParaRPr lang="es-ES_tradnl"/>
        </a:p>
      </dgm:t>
    </dgm:pt>
    <dgm:pt modelId="{9C6CA60B-8A0F-6E45-A1D5-11A5EE695FE3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HOMBROS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95B50B7A-AEFC-8F40-ADBD-07B78E5C3D0D}" type="parTrans" cxnId="{4C434CF2-2F5A-6347-A178-B5AF36D96DB6}">
      <dgm:prSet/>
      <dgm:spPr/>
      <dgm:t>
        <a:bodyPr/>
        <a:lstStyle/>
        <a:p>
          <a:endParaRPr lang="es-ES_tradnl"/>
        </a:p>
      </dgm:t>
    </dgm:pt>
    <dgm:pt modelId="{BBAAFF62-E9BA-7849-8042-5ED94B20C51F}" type="sibTrans" cxnId="{4C434CF2-2F5A-6347-A178-B5AF36D96DB6}">
      <dgm:prSet/>
      <dgm:spPr/>
      <dgm:t>
        <a:bodyPr/>
        <a:lstStyle/>
        <a:p>
          <a:endParaRPr lang="es-ES_tradnl"/>
        </a:p>
      </dgm:t>
    </dgm:pt>
    <dgm:pt modelId="{A71956B9-960A-974D-9D1E-AB7B76CB8CB3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RODILLA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AB4F62D6-FD5E-1D4F-AA1A-9ECCE5E140C4}" type="parTrans" cxnId="{9010B611-3369-C447-9875-5EDF3D0BB4AD}">
      <dgm:prSet/>
      <dgm:spPr/>
      <dgm:t>
        <a:bodyPr/>
        <a:lstStyle/>
        <a:p>
          <a:endParaRPr lang="es-ES_tradnl"/>
        </a:p>
      </dgm:t>
    </dgm:pt>
    <dgm:pt modelId="{8AA73AB9-7AD5-554A-B2B1-4500BB31A7C9}" type="sibTrans" cxnId="{9010B611-3369-C447-9875-5EDF3D0BB4AD}">
      <dgm:prSet/>
      <dgm:spPr/>
      <dgm:t>
        <a:bodyPr/>
        <a:lstStyle/>
        <a:p>
          <a:endParaRPr lang="es-ES_tradnl"/>
        </a:p>
      </dgm:t>
    </dgm:pt>
    <dgm:pt modelId="{5D845748-B53C-6D49-9944-879A59BB71B9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REGIÓN LUMBAR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F4524B46-703C-524B-B5D7-4CA187875D42}" type="parTrans" cxnId="{1F1707DD-0A65-4B4C-84FC-DF4AD72CB61F}">
      <dgm:prSet/>
      <dgm:spPr/>
      <dgm:t>
        <a:bodyPr/>
        <a:lstStyle/>
        <a:p>
          <a:endParaRPr lang="es-ES_tradnl"/>
        </a:p>
      </dgm:t>
    </dgm:pt>
    <dgm:pt modelId="{2211EF36-1AB7-924A-BEE5-0FA5A5892E10}" type="sibTrans" cxnId="{1F1707DD-0A65-4B4C-84FC-DF4AD72CB61F}">
      <dgm:prSet/>
      <dgm:spPr/>
      <dgm:t>
        <a:bodyPr/>
        <a:lstStyle/>
        <a:p>
          <a:endParaRPr lang="es-ES_tradnl"/>
        </a:p>
      </dgm:t>
    </dgm:pt>
    <dgm:pt modelId="{EA169F90-4A14-7F42-9812-F0526DADB26C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REGIÓN ESCAPULAR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BFE8366F-1E1D-B24A-9E62-D49CB344F8C7}" type="parTrans" cxnId="{484D4A0C-9BC8-F84A-BD25-C002EB14E5E6}">
      <dgm:prSet/>
      <dgm:spPr/>
      <dgm:t>
        <a:bodyPr/>
        <a:lstStyle/>
        <a:p>
          <a:endParaRPr lang="es-ES_tradnl"/>
        </a:p>
      </dgm:t>
    </dgm:pt>
    <dgm:pt modelId="{199AD21D-5415-0442-BC28-795B5C366F1F}" type="sibTrans" cxnId="{484D4A0C-9BC8-F84A-BD25-C002EB14E5E6}">
      <dgm:prSet/>
      <dgm:spPr/>
      <dgm:t>
        <a:bodyPr/>
        <a:lstStyle/>
        <a:p>
          <a:endParaRPr lang="es-ES_tradnl"/>
        </a:p>
      </dgm:t>
    </dgm:pt>
    <dgm:pt modelId="{48B3A131-C535-C842-8AD7-9F691B3DE0D7}">
      <dgm:prSet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REGIÓN CERVICAL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C69D7673-76D8-7D45-BE16-BC253B629E85}" type="parTrans" cxnId="{9583F44C-DFAC-5142-B9F8-F298273879CA}">
      <dgm:prSet/>
      <dgm:spPr/>
      <dgm:t>
        <a:bodyPr/>
        <a:lstStyle/>
        <a:p>
          <a:endParaRPr lang="es-ES_tradnl"/>
        </a:p>
      </dgm:t>
    </dgm:pt>
    <dgm:pt modelId="{22C0021B-6FE7-4343-9A08-B707CCCE5C20}" type="sibTrans" cxnId="{9583F44C-DFAC-5142-B9F8-F298273879CA}">
      <dgm:prSet/>
      <dgm:spPr/>
      <dgm:t>
        <a:bodyPr/>
        <a:lstStyle/>
        <a:p>
          <a:endParaRPr lang="es-ES_tradnl"/>
        </a:p>
      </dgm:t>
    </dgm:pt>
    <dgm:pt modelId="{C75F5EA1-105A-E441-B9A6-FF5914712D79}" type="pres">
      <dgm:prSet presAssocID="{5813C472-FC63-4542-A7C6-D444FF6B3AC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91A5CBD2-A34F-EC42-A685-E61107933ED6}" type="pres">
      <dgm:prSet presAssocID="{DE71EACD-8E4C-F747-8BFE-6882E80F903B}" presName="root" presStyleCnt="0"/>
      <dgm:spPr/>
    </dgm:pt>
    <dgm:pt modelId="{F9A509BF-93E1-1248-8379-603298E41A03}" type="pres">
      <dgm:prSet presAssocID="{DE71EACD-8E4C-F747-8BFE-6882E80F903B}" presName="rootComposite" presStyleCnt="0"/>
      <dgm:spPr/>
    </dgm:pt>
    <dgm:pt modelId="{54B2717B-B9A5-CF49-818A-044CE7CDE413}" type="pres">
      <dgm:prSet presAssocID="{DE71EACD-8E4C-F747-8BFE-6882E80F903B}" presName="rootText" presStyleLbl="node1" presStyleIdx="0" presStyleCnt="2"/>
      <dgm:spPr/>
      <dgm:t>
        <a:bodyPr/>
        <a:lstStyle/>
        <a:p>
          <a:endParaRPr lang="es-ES_tradnl"/>
        </a:p>
      </dgm:t>
    </dgm:pt>
    <dgm:pt modelId="{529EDD6C-E591-2A45-A485-4AFADFAD4193}" type="pres">
      <dgm:prSet presAssocID="{DE71EACD-8E4C-F747-8BFE-6882E80F903B}" presName="rootConnector" presStyleLbl="node1" presStyleIdx="0" presStyleCnt="2"/>
      <dgm:spPr/>
      <dgm:t>
        <a:bodyPr/>
        <a:lstStyle/>
        <a:p>
          <a:endParaRPr lang="es-ES_tradnl"/>
        </a:p>
      </dgm:t>
    </dgm:pt>
    <dgm:pt modelId="{AD54DCE1-226B-704E-9D21-9FE061D08F43}" type="pres">
      <dgm:prSet presAssocID="{DE71EACD-8E4C-F747-8BFE-6882E80F903B}" presName="childShape" presStyleCnt="0"/>
      <dgm:spPr/>
    </dgm:pt>
    <dgm:pt modelId="{EADB5857-9D99-354D-A8ED-BA10DE83CE9F}" type="pres">
      <dgm:prSet presAssocID="{4E1E65F1-E130-B44C-BCF6-CFF7088B90B1}" presName="Name13" presStyleLbl="parChTrans1D2" presStyleIdx="0" presStyleCnt="8"/>
      <dgm:spPr/>
      <dgm:t>
        <a:bodyPr/>
        <a:lstStyle/>
        <a:p>
          <a:endParaRPr lang="es-ES_tradnl"/>
        </a:p>
      </dgm:t>
    </dgm:pt>
    <dgm:pt modelId="{63141C8D-5741-F143-8B26-48E6761A780C}" type="pres">
      <dgm:prSet presAssocID="{05329E7C-3002-754B-8224-0657AABDCB3D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C0A23C5-DD78-C940-A091-5477F3EA2E00}" type="pres">
      <dgm:prSet presAssocID="{01046C45-77C3-9041-B9AC-19F36876CD07}" presName="Name13" presStyleLbl="parChTrans1D2" presStyleIdx="1" presStyleCnt="8"/>
      <dgm:spPr/>
      <dgm:t>
        <a:bodyPr/>
        <a:lstStyle/>
        <a:p>
          <a:endParaRPr lang="es-ES_tradnl"/>
        </a:p>
      </dgm:t>
    </dgm:pt>
    <dgm:pt modelId="{3F5B2ACD-A980-C943-BCB9-9C2DC0CA8594}" type="pres">
      <dgm:prSet presAssocID="{C2BC73B8-A632-2C40-AAD1-0F3BC99B77D9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E00351B-D382-334A-9971-AE14E556A407}" type="pres">
      <dgm:prSet presAssocID="{3B69FC02-54C1-8E46-8860-A18951A71A12}" presName="Name13" presStyleLbl="parChTrans1D2" presStyleIdx="2" presStyleCnt="8"/>
      <dgm:spPr/>
      <dgm:t>
        <a:bodyPr/>
        <a:lstStyle/>
        <a:p>
          <a:endParaRPr lang="es-ES_tradnl"/>
        </a:p>
      </dgm:t>
    </dgm:pt>
    <dgm:pt modelId="{32C25A8C-B2B0-6646-B261-1D4C48CAA1D8}" type="pres">
      <dgm:prSet presAssocID="{B55313AE-3A75-1F41-990F-EC25AEC8C293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F0CD4DF-FB6B-9647-8D5F-9A0FB95751E8}" type="pres">
      <dgm:prSet presAssocID="{95B50B7A-AEFC-8F40-ADBD-07B78E5C3D0D}" presName="Name13" presStyleLbl="parChTrans1D2" presStyleIdx="3" presStyleCnt="8"/>
      <dgm:spPr/>
      <dgm:t>
        <a:bodyPr/>
        <a:lstStyle/>
        <a:p>
          <a:endParaRPr lang="es-ES_tradnl"/>
        </a:p>
      </dgm:t>
    </dgm:pt>
    <dgm:pt modelId="{C944BFE2-0154-904C-9DEE-65159E9689A1}" type="pres">
      <dgm:prSet presAssocID="{9C6CA60B-8A0F-6E45-A1D5-11A5EE695FE3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970D31B-A888-2B46-B714-240FD77760D9}" type="pres">
      <dgm:prSet presAssocID="{432A017C-2C71-6D4F-AFD1-275F144BAEA4}" presName="root" presStyleCnt="0"/>
      <dgm:spPr/>
    </dgm:pt>
    <dgm:pt modelId="{E059F63F-8803-DC49-BA9A-4C9F4B60328D}" type="pres">
      <dgm:prSet presAssocID="{432A017C-2C71-6D4F-AFD1-275F144BAEA4}" presName="rootComposite" presStyleCnt="0"/>
      <dgm:spPr/>
    </dgm:pt>
    <dgm:pt modelId="{49ABA237-C588-1D4F-BA5B-72D5E655CE32}" type="pres">
      <dgm:prSet presAssocID="{432A017C-2C71-6D4F-AFD1-275F144BAEA4}" presName="rootText" presStyleLbl="node1" presStyleIdx="1" presStyleCnt="2"/>
      <dgm:spPr/>
      <dgm:t>
        <a:bodyPr/>
        <a:lstStyle/>
        <a:p>
          <a:endParaRPr lang="es-ES_tradnl"/>
        </a:p>
      </dgm:t>
    </dgm:pt>
    <dgm:pt modelId="{EB3A2916-B0A7-F94C-BCBF-01DAB81BFCF8}" type="pres">
      <dgm:prSet presAssocID="{432A017C-2C71-6D4F-AFD1-275F144BAEA4}" presName="rootConnector" presStyleLbl="node1" presStyleIdx="1" presStyleCnt="2"/>
      <dgm:spPr/>
      <dgm:t>
        <a:bodyPr/>
        <a:lstStyle/>
        <a:p>
          <a:endParaRPr lang="es-ES_tradnl"/>
        </a:p>
      </dgm:t>
    </dgm:pt>
    <dgm:pt modelId="{E1CFB333-5E5C-9145-9C95-4FAC29E4789D}" type="pres">
      <dgm:prSet presAssocID="{432A017C-2C71-6D4F-AFD1-275F144BAEA4}" presName="childShape" presStyleCnt="0"/>
      <dgm:spPr/>
    </dgm:pt>
    <dgm:pt modelId="{047C730D-2962-E74E-A92D-91AB12C81105}" type="pres">
      <dgm:prSet presAssocID="{AB4F62D6-FD5E-1D4F-AA1A-9ECCE5E140C4}" presName="Name13" presStyleLbl="parChTrans1D2" presStyleIdx="4" presStyleCnt="8"/>
      <dgm:spPr/>
      <dgm:t>
        <a:bodyPr/>
        <a:lstStyle/>
        <a:p>
          <a:endParaRPr lang="es-ES_tradnl"/>
        </a:p>
      </dgm:t>
    </dgm:pt>
    <dgm:pt modelId="{E4186B8B-FEEA-D74B-B626-E3793D625E3C}" type="pres">
      <dgm:prSet presAssocID="{A71956B9-960A-974D-9D1E-AB7B76CB8CB3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9AC0F6A-262B-3B43-B55E-1B5B2D64D3BB}" type="pres">
      <dgm:prSet presAssocID="{F4524B46-703C-524B-B5D7-4CA187875D42}" presName="Name13" presStyleLbl="parChTrans1D2" presStyleIdx="5" presStyleCnt="8"/>
      <dgm:spPr/>
      <dgm:t>
        <a:bodyPr/>
        <a:lstStyle/>
        <a:p>
          <a:endParaRPr lang="es-ES_tradnl"/>
        </a:p>
      </dgm:t>
    </dgm:pt>
    <dgm:pt modelId="{7AEE44BF-A3D4-DD49-B809-4FEF7205E4C1}" type="pres">
      <dgm:prSet presAssocID="{5D845748-B53C-6D49-9944-879A59BB71B9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19060CF-DF7F-DA44-8D84-1AE3A76C0438}" type="pres">
      <dgm:prSet presAssocID="{BFE8366F-1E1D-B24A-9E62-D49CB344F8C7}" presName="Name13" presStyleLbl="parChTrans1D2" presStyleIdx="6" presStyleCnt="8"/>
      <dgm:spPr/>
      <dgm:t>
        <a:bodyPr/>
        <a:lstStyle/>
        <a:p>
          <a:endParaRPr lang="es-ES_tradnl"/>
        </a:p>
      </dgm:t>
    </dgm:pt>
    <dgm:pt modelId="{3A443083-3BEB-F14A-9141-94BEF46338AD}" type="pres">
      <dgm:prSet presAssocID="{EA169F90-4A14-7F42-9812-F0526DADB26C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B88A21A-F460-8648-A52F-38EE717C926E}" type="pres">
      <dgm:prSet presAssocID="{C69D7673-76D8-7D45-BE16-BC253B629E85}" presName="Name13" presStyleLbl="parChTrans1D2" presStyleIdx="7" presStyleCnt="8"/>
      <dgm:spPr/>
      <dgm:t>
        <a:bodyPr/>
        <a:lstStyle/>
        <a:p>
          <a:endParaRPr lang="es-ES_tradnl"/>
        </a:p>
      </dgm:t>
    </dgm:pt>
    <dgm:pt modelId="{EAB5F54B-A165-3E4B-9198-CA2C85DE39E5}" type="pres">
      <dgm:prSet presAssocID="{48B3A131-C535-C842-8AD7-9F691B3DE0D7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484D4A0C-9BC8-F84A-BD25-C002EB14E5E6}" srcId="{432A017C-2C71-6D4F-AFD1-275F144BAEA4}" destId="{EA169F90-4A14-7F42-9812-F0526DADB26C}" srcOrd="2" destOrd="0" parTransId="{BFE8366F-1E1D-B24A-9E62-D49CB344F8C7}" sibTransId="{199AD21D-5415-0442-BC28-795B5C366F1F}"/>
    <dgm:cxn modelId="{673689BE-E36C-A44B-A07C-215538AAA500}" type="presOf" srcId="{C69D7673-76D8-7D45-BE16-BC253B629E85}" destId="{AB88A21A-F460-8648-A52F-38EE717C926E}" srcOrd="0" destOrd="0" presId="urn:microsoft.com/office/officeart/2005/8/layout/hierarchy3"/>
    <dgm:cxn modelId="{3335B8C3-A101-234D-8A54-1AE8609EA008}" srcId="{DE71EACD-8E4C-F747-8BFE-6882E80F903B}" destId="{05329E7C-3002-754B-8224-0657AABDCB3D}" srcOrd="0" destOrd="0" parTransId="{4E1E65F1-E130-B44C-BCF6-CFF7088B90B1}" sibTransId="{E58B5B1A-D3CC-F448-B9CA-A185DD8BBA16}"/>
    <dgm:cxn modelId="{9583F44C-DFAC-5142-B9F8-F298273879CA}" srcId="{432A017C-2C71-6D4F-AFD1-275F144BAEA4}" destId="{48B3A131-C535-C842-8AD7-9F691B3DE0D7}" srcOrd="3" destOrd="0" parTransId="{C69D7673-76D8-7D45-BE16-BC253B629E85}" sibTransId="{22C0021B-6FE7-4343-9A08-B707CCCE5C20}"/>
    <dgm:cxn modelId="{F4ECEDE9-58E1-D442-B90C-C0DBED74CC2B}" type="presOf" srcId="{BFE8366F-1E1D-B24A-9E62-D49CB344F8C7}" destId="{319060CF-DF7F-DA44-8D84-1AE3A76C0438}" srcOrd="0" destOrd="0" presId="urn:microsoft.com/office/officeart/2005/8/layout/hierarchy3"/>
    <dgm:cxn modelId="{D4D87470-DB0D-6648-9B3E-33280F2EDD93}" srcId="{5813C472-FC63-4542-A7C6-D444FF6B3AC0}" destId="{432A017C-2C71-6D4F-AFD1-275F144BAEA4}" srcOrd="1" destOrd="0" parTransId="{8566FB1F-2C55-6C4B-A4B5-02D002C74359}" sibTransId="{B8BD3139-0213-3545-89A5-EE3D86CA22D0}"/>
    <dgm:cxn modelId="{ED3F8D27-06A3-6F45-9F5D-3777FCFE941E}" type="presOf" srcId="{5D845748-B53C-6D49-9944-879A59BB71B9}" destId="{7AEE44BF-A3D4-DD49-B809-4FEF7205E4C1}" srcOrd="0" destOrd="0" presId="urn:microsoft.com/office/officeart/2005/8/layout/hierarchy3"/>
    <dgm:cxn modelId="{5419AA72-A458-B448-9BA2-EFA4C2299A52}" srcId="{DE71EACD-8E4C-F747-8BFE-6882E80F903B}" destId="{C2BC73B8-A632-2C40-AAD1-0F3BC99B77D9}" srcOrd="1" destOrd="0" parTransId="{01046C45-77C3-9041-B9AC-19F36876CD07}" sibTransId="{735C82AF-BAE2-D04A-9C3C-8C8606EB2E8E}"/>
    <dgm:cxn modelId="{47B6F629-1C38-1F46-8C75-FF7B09457ED4}" type="presOf" srcId="{05329E7C-3002-754B-8224-0657AABDCB3D}" destId="{63141C8D-5741-F143-8B26-48E6761A780C}" srcOrd="0" destOrd="0" presId="urn:microsoft.com/office/officeart/2005/8/layout/hierarchy3"/>
    <dgm:cxn modelId="{7B5BD1A7-5000-454D-A193-668972FD7B09}" type="presOf" srcId="{F4524B46-703C-524B-B5D7-4CA187875D42}" destId="{E9AC0F6A-262B-3B43-B55E-1B5B2D64D3BB}" srcOrd="0" destOrd="0" presId="urn:microsoft.com/office/officeart/2005/8/layout/hierarchy3"/>
    <dgm:cxn modelId="{CED7D6EA-68B2-FB4C-BE01-2B8F645E4BE4}" type="presOf" srcId="{DE71EACD-8E4C-F747-8BFE-6882E80F903B}" destId="{529EDD6C-E591-2A45-A485-4AFADFAD4193}" srcOrd="1" destOrd="0" presId="urn:microsoft.com/office/officeart/2005/8/layout/hierarchy3"/>
    <dgm:cxn modelId="{4C434CF2-2F5A-6347-A178-B5AF36D96DB6}" srcId="{DE71EACD-8E4C-F747-8BFE-6882E80F903B}" destId="{9C6CA60B-8A0F-6E45-A1D5-11A5EE695FE3}" srcOrd="3" destOrd="0" parTransId="{95B50B7A-AEFC-8F40-ADBD-07B78E5C3D0D}" sibTransId="{BBAAFF62-E9BA-7849-8042-5ED94B20C51F}"/>
    <dgm:cxn modelId="{E98432E3-E0F6-E84E-AB51-B1A750465DC9}" type="presOf" srcId="{EA169F90-4A14-7F42-9812-F0526DADB26C}" destId="{3A443083-3BEB-F14A-9141-94BEF46338AD}" srcOrd="0" destOrd="0" presId="urn:microsoft.com/office/officeart/2005/8/layout/hierarchy3"/>
    <dgm:cxn modelId="{F8A5971C-6496-5048-AC9D-05EF26092F52}" type="presOf" srcId="{DE71EACD-8E4C-F747-8BFE-6882E80F903B}" destId="{54B2717B-B9A5-CF49-818A-044CE7CDE413}" srcOrd="0" destOrd="0" presId="urn:microsoft.com/office/officeart/2005/8/layout/hierarchy3"/>
    <dgm:cxn modelId="{1F8FCB08-9518-9649-9F5F-5FA4C1163671}" type="presOf" srcId="{4E1E65F1-E130-B44C-BCF6-CFF7088B90B1}" destId="{EADB5857-9D99-354D-A8ED-BA10DE83CE9F}" srcOrd="0" destOrd="0" presId="urn:microsoft.com/office/officeart/2005/8/layout/hierarchy3"/>
    <dgm:cxn modelId="{006596A8-4358-4A46-AC9B-CC4F22E2E2B2}" type="presOf" srcId="{C2BC73B8-A632-2C40-AAD1-0F3BC99B77D9}" destId="{3F5B2ACD-A980-C943-BCB9-9C2DC0CA8594}" srcOrd="0" destOrd="0" presId="urn:microsoft.com/office/officeart/2005/8/layout/hierarchy3"/>
    <dgm:cxn modelId="{79D9EC6F-0B5D-904F-957E-476B7A1CCC7B}" type="presOf" srcId="{01046C45-77C3-9041-B9AC-19F36876CD07}" destId="{8C0A23C5-DD78-C940-A091-5477F3EA2E00}" srcOrd="0" destOrd="0" presId="urn:microsoft.com/office/officeart/2005/8/layout/hierarchy3"/>
    <dgm:cxn modelId="{7FBCDDD3-5359-E34A-9F4F-48399E87AEED}" type="presOf" srcId="{432A017C-2C71-6D4F-AFD1-275F144BAEA4}" destId="{49ABA237-C588-1D4F-BA5B-72D5E655CE32}" srcOrd="0" destOrd="0" presId="urn:microsoft.com/office/officeart/2005/8/layout/hierarchy3"/>
    <dgm:cxn modelId="{6AFC4262-9184-B24E-B8BD-95F4C29C8058}" type="presOf" srcId="{AB4F62D6-FD5E-1D4F-AA1A-9ECCE5E140C4}" destId="{047C730D-2962-E74E-A92D-91AB12C81105}" srcOrd="0" destOrd="0" presId="urn:microsoft.com/office/officeart/2005/8/layout/hierarchy3"/>
    <dgm:cxn modelId="{1F1707DD-0A65-4B4C-84FC-DF4AD72CB61F}" srcId="{432A017C-2C71-6D4F-AFD1-275F144BAEA4}" destId="{5D845748-B53C-6D49-9944-879A59BB71B9}" srcOrd="1" destOrd="0" parTransId="{F4524B46-703C-524B-B5D7-4CA187875D42}" sibTransId="{2211EF36-1AB7-924A-BEE5-0FA5A5892E10}"/>
    <dgm:cxn modelId="{2F509575-2841-1543-BE98-3E0742471384}" type="presOf" srcId="{5813C472-FC63-4542-A7C6-D444FF6B3AC0}" destId="{C75F5EA1-105A-E441-B9A6-FF5914712D79}" srcOrd="0" destOrd="0" presId="urn:microsoft.com/office/officeart/2005/8/layout/hierarchy3"/>
    <dgm:cxn modelId="{9D93B5BC-D9E7-6245-832C-5D320301D60E}" srcId="{DE71EACD-8E4C-F747-8BFE-6882E80F903B}" destId="{B55313AE-3A75-1F41-990F-EC25AEC8C293}" srcOrd="2" destOrd="0" parTransId="{3B69FC02-54C1-8E46-8860-A18951A71A12}" sibTransId="{58DD55D3-CBCF-FA44-B1DF-E27F52065511}"/>
    <dgm:cxn modelId="{0180BDDA-2228-4343-A71D-84DE6D63D3BF}" type="presOf" srcId="{95B50B7A-AEFC-8F40-ADBD-07B78E5C3D0D}" destId="{FF0CD4DF-FB6B-9647-8D5F-9A0FB95751E8}" srcOrd="0" destOrd="0" presId="urn:microsoft.com/office/officeart/2005/8/layout/hierarchy3"/>
    <dgm:cxn modelId="{F78536BD-3E72-1F40-873F-7071E53C103C}" type="presOf" srcId="{432A017C-2C71-6D4F-AFD1-275F144BAEA4}" destId="{EB3A2916-B0A7-F94C-BCBF-01DAB81BFCF8}" srcOrd="1" destOrd="0" presId="urn:microsoft.com/office/officeart/2005/8/layout/hierarchy3"/>
    <dgm:cxn modelId="{9010B611-3369-C447-9875-5EDF3D0BB4AD}" srcId="{432A017C-2C71-6D4F-AFD1-275F144BAEA4}" destId="{A71956B9-960A-974D-9D1E-AB7B76CB8CB3}" srcOrd="0" destOrd="0" parTransId="{AB4F62D6-FD5E-1D4F-AA1A-9ECCE5E140C4}" sibTransId="{8AA73AB9-7AD5-554A-B2B1-4500BB31A7C9}"/>
    <dgm:cxn modelId="{8C8760B8-E219-7B4C-BAAC-F1780AEC4402}" type="presOf" srcId="{9C6CA60B-8A0F-6E45-A1D5-11A5EE695FE3}" destId="{C944BFE2-0154-904C-9DEE-65159E9689A1}" srcOrd="0" destOrd="0" presId="urn:microsoft.com/office/officeart/2005/8/layout/hierarchy3"/>
    <dgm:cxn modelId="{070E3F61-066D-9343-8335-D54961007A56}" type="presOf" srcId="{A71956B9-960A-974D-9D1E-AB7B76CB8CB3}" destId="{E4186B8B-FEEA-D74B-B626-E3793D625E3C}" srcOrd="0" destOrd="0" presId="urn:microsoft.com/office/officeart/2005/8/layout/hierarchy3"/>
    <dgm:cxn modelId="{6F4FE744-6817-6040-81A3-0A20566AB90C}" type="presOf" srcId="{B55313AE-3A75-1F41-990F-EC25AEC8C293}" destId="{32C25A8C-B2B0-6646-B261-1D4C48CAA1D8}" srcOrd="0" destOrd="0" presId="urn:microsoft.com/office/officeart/2005/8/layout/hierarchy3"/>
    <dgm:cxn modelId="{E7092B7C-F232-4E4D-9D9D-C26D94D74D22}" srcId="{5813C472-FC63-4542-A7C6-D444FF6B3AC0}" destId="{DE71EACD-8E4C-F747-8BFE-6882E80F903B}" srcOrd="0" destOrd="0" parTransId="{4A649CCC-43CA-CA41-9D09-8BEFD25BDB12}" sibTransId="{239E24B0-83CB-CF49-AEBB-B82075607123}"/>
    <dgm:cxn modelId="{4351A890-A66D-5445-8ADC-C59F82516066}" type="presOf" srcId="{48B3A131-C535-C842-8AD7-9F691B3DE0D7}" destId="{EAB5F54B-A165-3E4B-9198-CA2C85DE39E5}" srcOrd="0" destOrd="0" presId="urn:microsoft.com/office/officeart/2005/8/layout/hierarchy3"/>
    <dgm:cxn modelId="{1BB80BB1-9163-5A43-BA88-EBDDD9D7B0AA}" type="presOf" srcId="{3B69FC02-54C1-8E46-8860-A18951A71A12}" destId="{5E00351B-D382-334A-9971-AE14E556A407}" srcOrd="0" destOrd="0" presId="urn:microsoft.com/office/officeart/2005/8/layout/hierarchy3"/>
    <dgm:cxn modelId="{9AABD1D2-497E-334F-B116-07CBF9E099CD}" type="presParOf" srcId="{C75F5EA1-105A-E441-B9A6-FF5914712D79}" destId="{91A5CBD2-A34F-EC42-A685-E61107933ED6}" srcOrd="0" destOrd="0" presId="urn:microsoft.com/office/officeart/2005/8/layout/hierarchy3"/>
    <dgm:cxn modelId="{21486552-EA83-014F-9F88-637E84DBC7FC}" type="presParOf" srcId="{91A5CBD2-A34F-EC42-A685-E61107933ED6}" destId="{F9A509BF-93E1-1248-8379-603298E41A03}" srcOrd="0" destOrd="0" presId="urn:microsoft.com/office/officeart/2005/8/layout/hierarchy3"/>
    <dgm:cxn modelId="{FEC1DD64-4714-5F4E-996E-F8762EBFD40E}" type="presParOf" srcId="{F9A509BF-93E1-1248-8379-603298E41A03}" destId="{54B2717B-B9A5-CF49-818A-044CE7CDE413}" srcOrd="0" destOrd="0" presId="urn:microsoft.com/office/officeart/2005/8/layout/hierarchy3"/>
    <dgm:cxn modelId="{BA8DA1DF-EA5A-774F-9A55-7FF9E791669A}" type="presParOf" srcId="{F9A509BF-93E1-1248-8379-603298E41A03}" destId="{529EDD6C-E591-2A45-A485-4AFADFAD4193}" srcOrd="1" destOrd="0" presId="urn:microsoft.com/office/officeart/2005/8/layout/hierarchy3"/>
    <dgm:cxn modelId="{CF9F4339-7640-6941-84CD-568901A8C4C7}" type="presParOf" srcId="{91A5CBD2-A34F-EC42-A685-E61107933ED6}" destId="{AD54DCE1-226B-704E-9D21-9FE061D08F43}" srcOrd="1" destOrd="0" presId="urn:microsoft.com/office/officeart/2005/8/layout/hierarchy3"/>
    <dgm:cxn modelId="{93564091-0C86-A541-8CE2-8D5368E075B6}" type="presParOf" srcId="{AD54DCE1-226B-704E-9D21-9FE061D08F43}" destId="{EADB5857-9D99-354D-A8ED-BA10DE83CE9F}" srcOrd="0" destOrd="0" presId="urn:microsoft.com/office/officeart/2005/8/layout/hierarchy3"/>
    <dgm:cxn modelId="{A88DC754-BE0F-FC4B-9A9D-91E129011174}" type="presParOf" srcId="{AD54DCE1-226B-704E-9D21-9FE061D08F43}" destId="{63141C8D-5741-F143-8B26-48E6761A780C}" srcOrd="1" destOrd="0" presId="urn:microsoft.com/office/officeart/2005/8/layout/hierarchy3"/>
    <dgm:cxn modelId="{F908AC6B-693B-4D46-A346-7F131EB89D87}" type="presParOf" srcId="{AD54DCE1-226B-704E-9D21-9FE061D08F43}" destId="{8C0A23C5-DD78-C940-A091-5477F3EA2E00}" srcOrd="2" destOrd="0" presId="urn:microsoft.com/office/officeart/2005/8/layout/hierarchy3"/>
    <dgm:cxn modelId="{87F74A2C-88C1-1E41-BF18-4D563D1BA299}" type="presParOf" srcId="{AD54DCE1-226B-704E-9D21-9FE061D08F43}" destId="{3F5B2ACD-A980-C943-BCB9-9C2DC0CA8594}" srcOrd="3" destOrd="0" presId="urn:microsoft.com/office/officeart/2005/8/layout/hierarchy3"/>
    <dgm:cxn modelId="{2FA9558B-9E3D-7643-9A50-36F9ADDCFE76}" type="presParOf" srcId="{AD54DCE1-226B-704E-9D21-9FE061D08F43}" destId="{5E00351B-D382-334A-9971-AE14E556A407}" srcOrd="4" destOrd="0" presId="urn:microsoft.com/office/officeart/2005/8/layout/hierarchy3"/>
    <dgm:cxn modelId="{FFA65811-2726-644B-B968-FBC3B066A3A1}" type="presParOf" srcId="{AD54DCE1-226B-704E-9D21-9FE061D08F43}" destId="{32C25A8C-B2B0-6646-B261-1D4C48CAA1D8}" srcOrd="5" destOrd="0" presId="urn:microsoft.com/office/officeart/2005/8/layout/hierarchy3"/>
    <dgm:cxn modelId="{DF5AF4D8-BE44-1544-B13E-1CC79A4F07DA}" type="presParOf" srcId="{AD54DCE1-226B-704E-9D21-9FE061D08F43}" destId="{FF0CD4DF-FB6B-9647-8D5F-9A0FB95751E8}" srcOrd="6" destOrd="0" presId="urn:microsoft.com/office/officeart/2005/8/layout/hierarchy3"/>
    <dgm:cxn modelId="{AE2C3734-3A21-EB4D-A471-B98EDDC560CA}" type="presParOf" srcId="{AD54DCE1-226B-704E-9D21-9FE061D08F43}" destId="{C944BFE2-0154-904C-9DEE-65159E9689A1}" srcOrd="7" destOrd="0" presId="urn:microsoft.com/office/officeart/2005/8/layout/hierarchy3"/>
    <dgm:cxn modelId="{C55D901B-CE2E-2042-83A8-0AC29E7AD2D9}" type="presParOf" srcId="{C75F5EA1-105A-E441-B9A6-FF5914712D79}" destId="{9970D31B-A888-2B46-B714-240FD77760D9}" srcOrd="1" destOrd="0" presId="urn:microsoft.com/office/officeart/2005/8/layout/hierarchy3"/>
    <dgm:cxn modelId="{8942683D-75D3-D540-A182-81E24518FFB0}" type="presParOf" srcId="{9970D31B-A888-2B46-B714-240FD77760D9}" destId="{E059F63F-8803-DC49-BA9A-4C9F4B60328D}" srcOrd="0" destOrd="0" presId="urn:microsoft.com/office/officeart/2005/8/layout/hierarchy3"/>
    <dgm:cxn modelId="{E3D03D74-54AF-0B4A-A5E8-FC802F1E2648}" type="presParOf" srcId="{E059F63F-8803-DC49-BA9A-4C9F4B60328D}" destId="{49ABA237-C588-1D4F-BA5B-72D5E655CE32}" srcOrd="0" destOrd="0" presId="urn:microsoft.com/office/officeart/2005/8/layout/hierarchy3"/>
    <dgm:cxn modelId="{182C952C-0C51-C841-9E6F-DF8FCBF7A091}" type="presParOf" srcId="{E059F63F-8803-DC49-BA9A-4C9F4B60328D}" destId="{EB3A2916-B0A7-F94C-BCBF-01DAB81BFCF8}" srcOrd="1" destOrd="0" presId="urn:microsoft.com/office/officeart/2005/8/layout/hierarchy3"/>
    <dgm:cxn modelId="{1C7D108E-0EF7-D44D-A474-32E0C23C76FD}" type="presParOf" srcId="{9970D31B-A888-2B46-B714-240FD77760D9}" destId="{E1CFB333-5E5C-9145-9C95-4FAC29E4789D}" srcOrd="1" destOrd="0" presId="urn:microsoft.com/office/officeart/2005/8/layout/hierarchy3"/>
    <dgm:cxn modelId="{DD9EC96C-C8A5-E445-8237-AE6E4156647B}" type="presParOf" srcId="{E1CFB333-5E5C-9145-9C95-4FAC29E4789D}" destId="{047C730D-2962-E74E-A92D-91AB12C81105}" srcOrd="0" destOrd="0" presId="urn:microsoft.com/office/officeart/2005/8/layout/hierarchy3"/>
    <dgm:cxn modelId="{BA2253C2-B430-9F4B-9516-D1D6A2AE9CBA}" type="presParOf" srcId="{E1CFB333-5E5C-9145-9C95-4FAC29E4789D}" destId="{E4186B8B-FEEA-D74B-B626-E3793D625E3C}" srcOrd="1" destOrd="0" presId="urn:microsoft.com/office/officeart/2005/8/layout/hierarchy3"/>
    <dgm:cxn modelId="{3C9FA54D-173A-5349-ACF3-BBA4DD115095}" type="presParOf" srcId="{E1CFB333-5E5C-9145-9C95-4FAC29E4789D}" destId="{E9AC0F6A-262B-3B43-B55E-1B5B2D64D3BB}" srcOrd="2" destOrd="0" presId="urn:microsoft.com/office/officeart/2005/8/layout/hierarchy3"/>
    <dgm:cxn modelId="{4C0072CA-F25D-0948-BBC9-8DB6EFF17EE5}" type="presParOf" srcId="{E1CFB333-5E5C-9145-9C95-4FAC29E4789D}" destId="{7AEE44BF-A3D4-DD49-B809-4FEF7205E4C1}" srcOrd="3" destOrd="0" presId="urn:microsoft.com/office/officeart/2005/8/layout/hierarchy3"/>
    <dgm:cxn modelId="{703990AA-5CB7-E945-ACC6-9AE3336D0A12}" type="presParOf" srcId="{E1CFB333-5E5C-9145-9C95-4FAC29E4789D}" destId="{319060CF-DF7F-DA44-8D84-1AE3A76C0438}" srcOrd="4" destOrd="0" presId="urn:microsoft.com/office/officeart/2005/8/layout/hierarchy3"/>
    <dgm:cxn modelId="{11519A42-4E16-8742-9151-A04C9010C360}" type="presParOf" srcId="{E1CFB333-5E5C-9145-9C95-4FAC29E4789D}" destId="{3A443083-3BEB-F14A-9141-94BEF46338AD}" srcOrd="5" destOrd="0" presId="urn:microsoft.com/office/officeart/2005/8/layout/hierarchy3"/>
    <dgm:cxn modelId="{CF1C5D85-792F-3749-B15C-644307CC7528}" type="presParOf" srcId="{E1CFB333-5E5C-9145-9C95-4FAC29E4789D}" destId="{AB88A21A-F460-8648-A52F-38EE717C926E}" srcOrd="6" destOrd="0" presId="urn:microsoft.com/office/officeart/2005/8/layout/hierarchy3"/>
    <dgm:cxn modelId="{87968B16-7D8F-D246-BFC2-960A7ADACDD0}" type="presParOf" srcId="{E1CFB333-5E5C-9145-9C95-4FAC29E4789D}" destId="{EAB5F54B-A165-3E4B-9198-CA2C85DE39E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2CF497-1ED9-4EDB-88C1-58E01B603AC4}" type="doc">
      <dgm:prSet loTypeId="urn:microsoft.com/office/officeart/2009/layout/CircleArrowProcess" loCatId="process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PE"/>
        </a:p>
      </dgm:t>
    </dgm:pt>
    <dgm:pt modelId="{46F3C215-E004-41CD-BFEC-B303BFAF3CE7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Evaluación Sintética</a:t>
          </a:r>
          <a:endParaRPr lang="es-PE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029B9371-8290-4BEA-8F52-954ACD21D846}" type="parTrans" cxnId="{868A8C9F-B0D9-4C80-BC35-67A8DE95B04F}">
      <dgm:prSet/>
      <dgm:spPr/>
      <dgm:t>
        <a:bodyPr/>
        <a:lstStyle/>
        <a:p>
          <a:endParaRPr lang="es-PE"/>
        </a:p>
      </dgm:t>
    </dgm:pt>
    <dgm:pt modelId="{FD7777C0-048A-4782-B454-2F1A14F638F1}" type="sibTrans" cxnId="{868A8C9F-B0D9-4C80-BC35-67A8DE95B04F}">
      <dgm:prSet/>
      <dgm:spPr/>
      <dgm:t>
        <a:bodyPr/>
        <a:lstStyle/>
        <a:p>
          <a:endParaRPr lang="es-PE"/>
        </a:p>
      </dgm:t>
    </dgm:pt>
    <dgm:pt modelId="{76C72FD0-22BD-49D6-838C-913A401E7345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Evaluación Analítica</a:t>
          </a:r>
          <a:endParaRPr lang="es-PE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07D7946D-104E-44E1-9B60-F0EC2279CA33}" type="parTrans" cxnId="{3C96AC83-91D3-4DF2-B043-05DAE5F21FBD}">
      <dgm:prSet/>
      <dgm:spPr/>
      <dgm:t>
        <a:bodyPr/>
        <a:lstStyle/>
        <a:p>
          <a:endParaRPr lang="es-PE"/>
        </a:p>
      </dgm:t>
    </dgm:pt>
    <dgm:pt modelId="{08EAF5B8-92CA-4C32-B5C4-9EC776BE0344}" type="sibTrans" cxnId="{3C96AC83-91D3-4DF2-B043-05DAE5F21FBD}">
      <dgm:prSet/>
      <dgm:spPr/>
      <dgm:t>
        <a:bodyPr/>
        <a:lstStyle/>
        <a:p>
          <a:endParaRPr lang="es-PE"/>
        </a:p>
      </dgm:t>
    </dgm:pt>
    <dgm:pt modelId="{962045B0-7F19-4398-AECE-83865A0C52EE}" type="pres">
      <dgm:prSet presAssocID="{AB2CF497-1ED9-4EDB-88C1-58E01B603AC4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PE"/>
        </a:p>
      </dgm:t>
    </dgm:pt>
    <dgm:pt modelId="{FE726118-7C07-47F9-9F2C-7D5F6272D58C}" type="pres">
      <dgm:prSet presAssocID="{46F3C215-E004-41CD-BFEC-B303BFAF3CE7}" presName="Accent1" presStyleCnt="0"/>
      <dgm:spPr/>
      <dgm:t>
        <a:bodyPr/>
        <a:lstStyle/>
        <a:p>
          <a:endParaRPr lang="es-ES_tradnl"/>
        </a:p>
      </dgm:t>
    </dgm:pt>
    <dgm:pt modelId="{D7E4125B-4CB6-4579-830A-B71A3095921F}" type="pres">
      <dgm:prSet presAssocID="{46F3C215-E004-41CD-BFEC-B303BFAF3CE7}" presName="Accent" presStyleLbl="node1" presStyleIdx="0" presStyleCnt="2"/>
      <dgm:spPr/>
      <dgm:t>
        <a:bodyPr/>
        <a:lstStyle/>
        <a:p>
          <a:endParaRPr lang="es-ES_tradnl"/>
        </a:p>
      </dgm:t>
    </dgm:pt>
    <dgm:pt modelId="{B1C883CC-D15F-4600-9D72-2F45042045BF}" type="pres">
      <dgm:prSet presAssocID="{46F3C215-E004-41CD-BFEC-B303BFAF3CE7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EB3F463-D108-40C6-8BB2-C1AF3E4021FA}" type="pres">
      <dgm:prSet presAssocID="{76C72FD0-22BD-49D6-838C-913A401E7345}" presName="Accent2" presStyleCnt="0"/>
      <dgm:spPr/>
      <dgm:t>
        <a:bodyPr/>
        <a:lstStyle/>
        <a:p>
          <a:endParaRPr lang="es-ES_tradnl"/>
        </a:p>
      </dgm:t>
    </dgm:pt>
    <dgm:pt modelId="{1EFBEBD8-CFC1-4908-BBDF-D2CDF0A1418C}" type="pres">
      <dgm:prSet presAssocID="{76C72FD0-22BD-49D6-838C-913A401E7345}" presName="Accent" presStyleLbl="node1" presStyleIdx="1" presStyleCnt="2"/>
      <dgm:spPr/>
      <dgm:t>
        <a:bodyPr/>
        <a:lstStyle/>
        <a:p>
          <a:endParaRPr lang="es-ES_tradnl"/>
        </a:p>
      </dgm:t>
    </dgm:pt>
    <dgm:pt modelId="{19ED22D5-4F54-4D2F-8BB0-13015B1480CC}" type="pres">
      <dgm:prSet presAssocID="{76C72FD0-22BD-49D6-838C-913A401E7345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2C745A40-2970-7A41-98A8-06CC0C5076E6}" type="presOf" srcId="{76C72FD0-22BD-49D6-838C-913A401E7345}" destId="{19ED22D5-4F54-4D2F-8BB0-13015B1480CC}" srcOrd="0" destOrd="0" presId="urn:microsoft.com/office/officeart/2009/layout/CircleArrowProcess"/>
    <dgm:cxn modelId="{868A8C9F-B0D9-4C80-BC35-67A8DE95B04F}" srcId="{AB2CF497-1ED9-4EDB-88C1-58E01B603AC4}" destId="{46F3C215-E004-41CD-BFEC-B303BFAF3CE7}" srcOrd="0" destOrd="0" parTransId="{029B9371-8290-4BEA-8F52-954ACD21D846}" sibTransId="{FD7777C0-048A-4782-B454-2F1A14F638F1}"/>
    <dgm:cxn modelId="{3C96AC83-91D3-4DF2-B043-05DAE5F21FBD}" srcId="{AB2CF497-1ED9-4EDB-88C1-58E01B603AC4}" destId="{76C72FD0-22BD-49D6-838C-913A401E7345}" srcOrd="1" destOrd="0" parTransId="{07D7946D-104E-44E1-9B60-F0EC2279CA33}" sibTransId="{08EAF5B8-92CA-4C32-B5C4-9EC776BE0344}"/>
    <dgm:cxn modelId="{E7A6B62A-C076-0746-A390-028EC86DBF5D}" type="presOf" srcId="{46F3C215-E004-41CD-BFEC-B303BFAF3CE7}" destId="{B1C883CC-D15F-4600-9D72-2F45042045BF}" srcOrd="0" destOrd="0" presId="urn:microsoft.com/office/officeart/2009/layout/CircleArrowProcess"/>
    <dgm:cxn modelId="{4791A012-B371-1647-9A80-278EB3546B4A}" type="presOf" srcId="{AB2CF497-1ED9-4EDB-88C1-58E01B603AC4}" destId="{962045B0-7F19-4398-AECE-83865A0C52EE}" srcOrd="0" destOrd="0" presId="urn:microsoft.com/office/officeart/2009/layout/CircleArrowProcess"/>
    <dgm:cxn modelId="{57028F95-C584-3C4D-9B43-EF8A7424FB95}" type="presParOf" srcId="{962045B0-7F19-4398-AECE-83865A0C52EE}" destId="{FE726118-7C07-47F9-9F2C-7D5F6272D58C}" srcOrd="0" destOrd="0" presId="urn:microsoft.com/office/officeart/2009/layout/CircleArrowProcess"/>
    <dgm:cxn modelId="{9E219B0A-C4D7-6747-B95A-7A66681B6CDC}" type="presParOf" srcId="{FE726118-7C07-47F9-9F2C-7D5F6272D58C}" destId="{D7E4125B-4CB6-4579-830A-B71A3095921F}" srcOrd="0" destOrd="0" presId="urn:microsoft.com/office/officeart/2009/layout/CircleArrowProcess"/>
    <dgm:cxn modelId="{47D81B56-2CDD-B844-A8F7-D671569A3379}" type="presParOf" srcId="{962045B0-7F19-4398-AECE-83865A0C52EE}" destId="{B1C883CC-D15F-4600-9D72-2F45042045BF}" srcOrd="1" destOrd="0" presId="urn:microsoft.com/office/officeart/2009/layout/CircleArrowProcess"/>
    <dgm:cxn modelId="{7586B841-C34C-BA4A-8E15-C349CD161B6A}" type="presParOf" srcId="{962045B0-7F19-4398-AECE-83865A0C52EE}" destId="{EEB3F463-D108-40C6-8BB2-C1AF3E4021FA}" srcOrd="2" destOrd="0" presId="urn:microsoft.com/office/officeart/2009/layout/CircleArrowProcess"/>
    <dgm:cxn modelId="{B1A77CCA-CE9F-374E-80DA-0EB81279A7AE}" type="presParOf" srcId="{EEB3F463-D108-40C6-8BB2-C1AF3E4021FA}" destId="{1EFBEBD8-CFC1-4908-BBDF-D2CDF0A1418C}" srcOrd="0" destOrd="0" presId="urn:microsoft.com/office/officeart/2009/layout/CircleArrowProcess"/>
    <dgm:cxn modelId="{28C2527F-6B0A-2B46-ACC8-702F566435A2}" type="presParOf" srcId="{962045B0-7F19-4398-AECE-83865A0C52EE}" destId="{19ED22D5-4F54-4D2F-8BB0-13015B1480CC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0B1E294-3816-4BEC-9916-3003CC85E508}" type="doc">
      <dgm:prSet loTypeId="urn:microsoft.com/office/officeart/2008/layout/SquareAccentList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PE"/>
        </a:p>
      </dgm:t>
    </dgm:pt>
    <dgm:pt modelId="{BDFBA6EA-0AC0-412E-92DA-ACD01C949CA6}">
      <dgm:prSet phldrT="[Texto]" custT="1"/>
      <dgm:spPr/>
      <dgm:t>
        <a:bodyPr/>
        <a:lstStyle/>
        <a:p>
          <a:r>
            <a:rPr lang="es-PE" sz="1000" b="1" dirty="0" smtClean="0">
              <a:latin typeface="Futura Medium" charset="0"/>
              <a:ea typeface="Futura Medium" charset="0"/>
              <a:cs typeface="Futura Medium" charset="0"/>
            </a:rPr>
            <a:t>SINTÉTICA </a:t>
          </a:r>
        </a:p>
        <a:p>
          <a:r>
            <a:rPr lang="es-PE" sz="1000" b="1" dirty="0" smtClean="0">
              <a:latin typeface="Futura Medium" charset="0"/>
              <a:ea typeface="Futura Medium" charset="0"/>
              <a:cs typeface="Futura Medium" charset="0"/>
            </a:rPr>
            <a:t>EVALUACIÓN MÍNIMA</a:t>
          </a:r>
          <a:endParaRPr lang="es-PE" sz="10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9CE1960D-4FC1-4BB6-A70F-FA097156D0DF}" type="parTrans" cxnId="{88105994-6026-4829-895D-8125D3531572}">
      <dgm:prSet/>
      <dgm:spPr/>
      <dgm:t>
        <a:bodyPr/>
        <a:lstStyle/>
        <a:p>
          <a:endParaRPr lang="es-PE"/>
        </a:p>
      </dgm:t>
    </dgm:pt>
    <dgm:pt modelId="{CE29AB63-3F49-4A90-9643-6CE34B51F53E}" type="sibTrans" cxnId="{88105994-6026-4829-895D-8125D3531572}">
      <dgm:prSet/>
      <dgm:spPr/>
      <dgm:t>
        <a:bodyPr/>
        <a:lstStyle/>
        <a:p>
          <a:endParaRPr lang="es-PE"/>
        </a:p>
      </dgm:t>
    </dgm:pt>
    <dgm:pt modelId="{84AA100E-53BD-4E62-BF55-4F91C16069B8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SENTADILLA BRAZOS ARRIBA</a:t>
          </a:r>
          <a:endParaRPr lang="es-PE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C456C021-94B8-490B-AC24-47812155F512}" type="parTrans" cxnId="{C19F5DC5-52DB-41D2-8243-AC4730FB093D}">
      <dgm:prSet/>
      <dgm:spPr/>
      <dgm:t>
        <a:bodyPr/>
        <a:lstStyle/>
        <a:p>
          <a:endParaRPr lang="es-PE"/>
        </a:p>
      </dgm:t>
    </dgm:pt>
    <dgm:pt modelId="{63531657-F2BB-417B-91FC-074C2A0EE745}" type="sibTrans" cxnId="{C19F5DC5-52DB-41D2-8243-AC4730FB093D}">
      <dgm:prSet/>
      <dgm:spPr/>
      <dgm:t>
        <a:bodyPr/>
        <a:lstStyle/>
        <a:p>
          <a:endParaRPr lang="es-PE"/>
        </a:p>
      </dgm:t>
    </dgm:pt>
    <dgm:pt modelId="{AC896B97-DA14-4B23-81BA-9C6B404932D0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PERRO DE CAZA</a:t>
          </a:r>
          <a:endParaRPr lang="es-PE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896489C7-BCC8-49FB-8F03-929AA2ABE9FF}" type="parTrans" cxnId="{1C309E62-155C-4955-8320-32EAB2A7AFBF}">
      <dgm:prSet/>
      <dgm:spPr/>
      <dgm:t>
        <a:bodyPr/>
        <a:lstStyle/>
        <a:p>
          <a:endParaRPr lang="es-PE"/>
        </a:p>
      </dgm:t>
    </dgm:pt>
    <dgm:pt modelId="{7A59DC84-02BD-4CF6-A364-65600210952F}" type="sibTrans" cxnId="{1C309E62-155C-4955-8320-32EAB2A7AFBF}">
      <dgm:prSet/>
      <dgm:spPr/>
      <dgm:t>
        <a:bodyPr/>
        <a:lstStyle/>
        <a:p>
          <a:endParaRPr lang="es-PE"/>
        </a:p>
      </dgm:t>
    </dgm:pt>
    <dgm:pt modelId="{85889BE2-0C76-4934-B784-73AE59470C8A}">
      <dgm:prSet phldrT="[Texto]" custT="1"/>
      <dgm:spPr/>
      <dgm:t>
        <a:bodyPr/>
        <a:lstStyle/>
        <a:p>
          <a:r>
            <a:rPr lang="es-PE" sz="1000" b="1" dirty="0" smtClean="0">
              <a:latin typeface="Futura Medium" charset="0"/>
              <a:ea typeface="Futura Medium" charset="0"/>
              <a:cs typeface="Futura Medium" charset="0"/>
            </a:rPr>
            <a:t>ANALÍTICA</a:t>
          </a:r>
        </a:p>
        <a:p>
          <a:r>
            <a:rPr lang="es-PE" sz="1000" b="1" dirty="0" smtClean="0">
              <a:latin typeface="Futura Medium" charset="0"/>
              <a:ea typeface="Futura Medium" charset="0"/>
              <a:cs typeface="Futura Medium" charset="0"/>
            </a:rPr>
            <a:t>PANTALLA DE MOVIMIENTO FUNCIONAL</a:t>
          </a:r>
          <a:endParaRPr lang="es-PE" sz="1000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F52EFC6A-FBC0-4857-928E-CC4A53E0414E}" type="parTrans" cxnId="{3999A711-BC07-4AD7-9F5E-5A8E9E2B71F2}">
      <dgm:prSet/>
      <dgm:spPr/>
      <dgm:t>
        <a:bodyPr/>
        <a:lstStyle/>
        <a:p>
          <a:endParaRPr lang="es-PE"/>
        </a:p>
      </dgm:t>
    </dgm:pt>
    <dgm:pt modelId="{5B6214F0-5153-4BCD-BE14-D06C7508CF2B}" type="sibTrans" cxnId="{3999A711-BC07-4AD7-9F5E-5A8E9E2B71F2}">
      <dgm:prSet/>
      <dgm:spPr/>
      <dgm:t>
        <a:bodyPr/>
        <a:lstStyle/>
        <a:p>
          <a:endParaRPr lang="es-PE"/>
        </a:p>
      </dgm:t>
    </dgm:pt>
    <dgm:pt modelId="{7EF5BF17-05AF-41EF-89F3-B9E63A560DEF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PUENTE PRONO</a:t>
          </a:r>
          <a:endParaRPr lang="es-PE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BBC52847-D3CB-4066-B9C5-49C8DF4EF58C}" type="parTrans" cxnId="{23478B16-29B9-4DB9-A403-1430A58690B2}">
      <dgm:prSet/>
      <dgm:spPr/>
      <dgm:t>
        <a:bodyPr/>
        <a:lstStyle/>
        <a:p>
          <a:endParaRPr lang="es-PE"/>
        </a:p>
      </dgm:t>
    </dgm:pt>
    <dgm:pt modelId="{2335483F-9602-442D-AE38-62B52A42C783}" type="sibTrans" cxnId="{23478B16-29B9-4DB9-A403-1430A58690B2}">
      <dgm:prSet/>
      <dgm:spPr/>
      <dgm:t>
        <a:bodyPr/>
        <a:lstStyle/>
        <a:p>
          <a:endParaRPr lang="es-PE"/>
        </a:p>
      </dgm:t>
    </dgm:pt>
    <dgm:pt modelId="{3F7CF357-63DD-4FD9-8DD6-8526C8A445B7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SENTADILLA DE ARRNQUE</a:t>
          </a:r>
        </a:p>
      </dgm:t>
    </dgm:pt>
    <dgm:pt modelId="{CE754C5F-94B9-4916-ACCA-0E218A2AAB47}" type="parTrans" cxnId="{BEB668B8-135A-488E-A692-D11518AF2413}">
      <dgm:prSet/>
      <dgm:spPr/>
      <dgm:t>
        <a:bodyPr/>
        <a:lstStyle/>
        <a:p>
          <a:endParaRPr lang="es-PE"/>
        </a:p>
      </dgm:t>
    </dgm:pt>
    <dgm:pt modelId="{DAE76069-D31D-413A-95BE-08D96B6C158D}" type="sibTrans" cxnId="{BEB668B8-135A-488E-A692-D11518AF2413}">
      <dgm:prSet/>
      <dgm:spPr/>
      <dgm:t>
        <a:bodyPr/>
        <a:lstStyle/>
        <a:p>
          <a:endParaRPr lang="es-PE"/>
        </a:p>
      </dgm:t>
    </dgm:pt>
    <dgm:pt modelId="{38105C19-9519-A24F-B183-458A4D955D32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PASO AL OBSTACULO</a:t>
          </a:r>
        </a:p>
      </dgm:t>
    </dgm:pt>
    <dgm:pt modelId="{ED92A40B-ACD4-9742-B6CC-D99483D8FEFB}" type="parTrans" cxnId="{03B2E2E4-E746-2048-B2E7-1CD18FA8B3D5}">
      <dgm:prSet/>
      <dgm:spPr/>
      <dgm:t>
        <a:bodyPr/>
        <a:lstStyle/>
        <a:p>
          <a:endParaRPr lang="es-ES_tradnl"/>
        </a:p>
      </dgm:t>
    </dgm:pt>
    <dgm:pt modelId="{2A5EDBDF-B961-BB41-9D2F-8A0FFF46606E}" type="sibTrans" cxnId="{03B2E2E4-E746-2048-B2E7-1CD18FA8B3D5}">
      <dgm:prSet/>
      <dgm:spPr/>
      <dgm:t>
        <a:bodyPr/>
        <a:lstStyle/>
        <a:p>
          <a:endParaRPr lang="es-ES_tradnl"/>
        </a:p>
      </dgm:t>
    </dgm:pt>
    <dgm:pt modelId="{73E3C742-AC34-0645-B313-CE5D615DE0CC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ESTOCADA EN LINEA</a:t>
          </a:r>
        </a:p>
      </dgm:t>
    </dgm:pt>
    <dgm:pt modelId="{8385B75A-915C-C74C-B9BF-854872956DBC}" type="parTrans" cxnId="{2DCE417C-39C2-1244-A8ED-DCB1345D7CB2}">
      <dgm:prSet/>
      <dgm:spPr/>
      <dgm:t>
        <a:bodyPr/>
        <a:lstStyle/>
        <a:p>
          <a:endParaRPr lang="es-ES_tradnl"/>
        </a:p>
      </dgm:t>
    </dgm:pt>
    <dgm:pt modelId="{663EF144-DA6B-2C4D-90C4-B3A4C8A26D29}" type="sibTrans" cxnId="{2DCE417C-39C2-1244-A8ED-DCB1345D7CB2}">
      <dgm:prSet/>
      <dgm:spPr/>
      <dgm:t>
        <a:bodyPr/>
        <a:lstStyle/>
        <a:p>
          <a:endParaRPr lang="es-ES_tradnl"/>
        </a:p>
      </dgm:t>
    </dgm:pt>
    <dgm:pt modelId="{EF99A708-FC98-C645-91DD-0B201E960867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MOVILIDAD DE HOMBROS</a:t>
          </a:r>
        </a:p>
      </dgm:t>
    </dgm:pt>
    <dgm:pt modelId="{9E42B797-2E0D-2B48-9575-84D2314860A7}" type="parTrans" cxnId="{7F6BADB0-0711-C240-9CDB-6FE77CC47A03}">
      <dgm:prSet/>
      <dgm:spPr/>
      <dgm:t>
        <a:bodyPr/>
        <a:lstStyle/>
        <a:p>
          <a:endParaRPr lang="es-ES_tradnl"/>
        </a:p>
      </dgm:t>
    </dgm:pt>
    <dgm:pt modelId="{281E6635-F9D5-C24C-B7C7-12D47505DCC1}" type="sibTrans" cxnId="{7F6BADB0-0711-C240-9CDB-6FE77CC47A03}">
      <dgm:prSet/>
      <dgm:spPr/>
      <dgm:t>
        <a:bodyPr/>
        <a:lstStyle/>
        <a:p>
          <a:endParaRPr lang="es-ES_tradnl"/>
        </a:p>
      </dgm:t>
    </dgm:pt>
    <dgm:pt modelId="{B21AED88-87F4-6843-89B8-101F832D096E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PIERNA RECTA ARRIBA</a:t>
          </a:r>
        </a:p>
      </dgm:t>
    </dgm:pt>
    <dgm:pt modelId="{0393D7C1-B51E-7B4C-8C18-C643B3EFAADB}" type="parTrans" cxnId="{8CF8316A-BCCD-4D45-A3DC-524F923426A3}">
      <dgm:prSet/>
      <dgm:spPr/>
      <dgm:t>
        <a:bodyPr/>
        <a:lstStyle/>
        <a:p>
          <a:endParaRPr lang="es-ES_tradnl"/>
        </a:p>
      </dgm:t>
    </dgm:pt>
    <dgm:pt modelId="{6155BB69-8CD7-9F4D-95B9-E4C9F7447071}" type="sibTrans" cxnId="{8CF8316A-BCCD-4D45-A3DC-524F923426A3}">
      <dgm:prSet/>
      <dgm:spPr/>
      <dgm:t>
        <a:bodyPr/>
        <a:lstStyle/>
        <a:p>
          <a:endParaRPr lang="es-ES_tradnl"/>
        </a:p>
      </dgm:t>
    </dgm:pt>
    <dgm:pt modelId="{89FC0F1F-4BFD-204E-BD8C-6C0DD0281D6D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ESTABILIDAD DE TRONCO Y FLEXIÓN DE BRAZOS</a:t>
          </a:r>
        </a:p>
      </dgm:t>
    </dgm:pt>
    <dgm:pt modelId="{52B67624-13C5-0549-BE19-7FBE89491691}" type="parTrans" cxnId="{61F069C1-B66F-3A4E-A27F-CF49B18E5574}">
      <dgm:prSet/>
      <dgm:spPr/>
      <dgm:t>
        <a:bodyPr/>
        <a:lstStyle/>
        <a:p>
          <a:endParaRPr lang="es-ES_tradnl"/>
        </a:p>
      </dgm:t>
    </dgm:pt>
    <dgm:pt modelId="{124A1FA3-9082-8C49-AD5E-7B573AFCC767}" type="sibTrans" cxnId="{61F069C1-B66F-3A4E-A27F-CF49B18E5574}">
      <dgm:prSet/>
      <dgm:spPr/>
      <dgm:t>
        <a:bodyPr/>
        <a:lstStyle/>
        <a:p>
          <a:endParaRPr lang="es-ES_tradnl"/>
        </a:p>
      </dgm:t>
    </dgm:pt>
    <dgm:pt modelId="{F19D1D94-E8AE-284C-987A-94230EEF63AF}">
      <dgm:prSet phldrT="[Texto]"/>
      <dgm:spPr/>
      <dgm:t>
        <a:bodyPr/>
        <a:lstStyle/>
        <a:p>
          <a:r>
            <a:rPr lang="es-PE" b="1" dirty="0" smtClean="0">
              <a:latin typeface="Futura Medium" charset="0"/>
              <a:ea typeface="Futura Medium" charset="0"/>
              <a:cs typeface="Futura Medium" charset="0"/>
            </a:rPr>
            <a:t>ESTABILIDAD EN ROTACIÓN</a:t>
          </a:r>
        </a:p>
      </dgm:t>
    </dgm:pt>
    <dgm:pt modelId="{C2ED7FB4-9375-0D45-B2B1-9DB850D5C3B8}" type="parTrans" cxnId="{181DE131-69C6-AA48-B340-0B065D58C38A}">
      <dgm:prSet/>
      <dgm:spPr/>
      <dgm:t>
        <a:bodyPr/>
        <a:lstStyle/>
        <a:p>
          <a:endParaRPr lang="es-ES_tradnl"/>
        </a:p>
      </dgm:t>
    </dgm:pt>
    <dgm:pt modelId="{381E5268-342B-CF46-A53F-2912617D177C}" type="sibTrans" cxnId="{181DE131-69C6-AA48-B340-0B065D58C38A}">
      <dgm:prSet/>
      <dgm:spPr/>
      <dgm:t>
        <a:bodyPr/>
        <a:lstStyle/>
        <a:p>
          <a:endParaRPr lang="es-ES_tradnl"/>
        </a:p>
      </dgm:t>
    </dgm:pt>
    <dgm:pt modelId="{0822A25E-5929-174A-994D-58A8BCCCBC60}">
      <dgm:prSet phldrT="[Texto]" custT="1"/>
      <dgm:spPr/>
      <dgm:t>
        <a:bodyPr/>
        <a:lstStyle/>
        <a:p>
          <a:r>
            <a:rPr lang="es-PE" sz="1000" b="1" dirty="0" smtClean="0">
              <a:latin typeface="Futura Medium" charset="0"/>
              <a:ea typeface="Futura Medium" charset="0"/>
              <a:cs typeface="Futura Medium" charset="0"/>
            </a:rPr>
            <a:t>AUXILIARES</a:t>
          </a:r>
        </a:p>
        <a:p>
          <a:r>
            <a:rPr lang="es-PE" sz="1000" b="1" dirty="0" smtClean="0">
              <a:latin typeface="Futura Medium" charset="0"/>
              <a:ea typeface="Futura Medium" charset="0"/>
              <a:cs typeface="Futura Medium" charset="0"/>
            </a:rPr>
            <a:t>EVALUACIÓN DEL CONTINUO COOK</a:t>
          </a:r>
        </a:p>
      </dgm:t>
    </dgm:pt>
    <dgm:pt modelId="{417D558E-283D-904E-AD87-665E435C8896}" type="parTrans" cxnId="{AE400EB9-A0C1-7546-ABA7-EC4C1593A8F9}">
      <dgm:prSet/>
      <dgm:spPr/>
      <dgm:t>
        <a:bodyPr/>
        <a:lstStyle/>
        <a:p>
          <a:endParaRPr lang="es-ES_tradnl"/>
        </a:p>
      </dgm:t>
    </dgm:pt>
    <dgm:pt modelId="{4240184A-64B7-724E-98A9-E43EC202557E}" type="sibTrans" cxnId="{AE400EB9-A0C1-7546-ABA7-EC4C1593A8F9}">
      <dgm:prSet/>
      <dgm:spPr/>
      <dgm:t>
        <a:bodyPr/>
        <a:lstStyle/>
        <a:p>
          <a:endParaRPr lang="es-ES_tradnl"/>
        </a:p>
      </dgm:t>
    </dgm:pt>
    <dgm:pt modelId="{1DC02142-7156-5E4F-B3F2-F156F9563169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TEST DE DORSIFLEXIÓN DE  TOBILLO</a:t>
          </a:r>
          <a:endParaRPr lang="es-PE" b="1" dirty="0" smtClean="0">
            <a:latin typeface="Futura Medium" charset="0"/>
            <a:ea typeface="Futura Medium" charset="0"/>
            <a:cs typeface="Futura Medium" charset="0"/>
          </a:endParaRPr>
        </a:p>
      </dgm:t>
    </dgm:pt>
    <dgm:pt modelId="{5073A52E-7849-1D4B-AF18-C76096E30C1B}" type="parTrans" cxnId="{966900E2-C108-524A-878B-60855C7736F9}">
      <dgm:prSet/>
      <dgm:spPr/>
      <dgm:t>
        <a:bodyPr/>
        <a:lstStyle/>
        <a:p>
          <a:endParaRPr lang="es-ES_tradnl"/>
        </a:p>
      </dgm:t>
    </dgm:pt>
    <dgm:pt modelId="{26DC3B3E-EA23-1447-A2E9-9DA649A92336}" type="sibTrans" cxnId="{966900E2-C108-524A-878B-60855C7736F9}">
      <dgm:prSet/>
      <dgm:spPr/>
      <dgm:t>
        <a:bodyPr/>
        <a:lstStyle/>
        <a:p>
          <a:endParaRPr lang="es-ES_tradnl"/>
        </a:p>
      </dgm:t>
    </dgm:pt>
    <dgm:pt modelId="{FE2CF9D7-F644-7E43-9F06-B3FAC8B3BF81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SENTADILLA A UNA PIERNA (RODILLA)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3A481CB8-A441-A54E-A7C4-1F069BE20DBB}" type="parTrans" cxnId="{B76C1F29-4CDF-BB40-AA4E-9FD33A55D319}">
      <dgm:prSet/>
      <dgm:spPr/>
      <dgm:t>
        <a:bodyPr/>
        <a:lstStyle/>
        <a:p>
          <a:endParaRPr lang="es-ES_tradnl"/>
        </a:p>
      </dgm:t>
    </dgm:pt>
    <dgm:pt modelId="{7E8E580A-E598-C041-84D7-412612F5C825}" type="sibTrans" cxnId="{B76C1F29-4CDF-BB40-AA4E-9FD33A55D319}">
      <dgm:prSet/>
      <dgm:spPr/>
      <dgm:t>
        <a:bodyPr/>
        <a:lstStyle/>
        <a:p>
          <a:endParaRPr lang="es-ES_tradnl"/>
        </a:p>
      </dgm:t>
    </dgm:pt>
    <dgm:pt modelId="{B3E7EE99-4352-8842-BD19-86D72D5D64F2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TEST  ISQUIOTIBIALES (CADERA)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2DEB122B-C8ED-9C43-93E9-DF94B04F9FD5}" type="parTrans" cxnId="{4DAF0E8F-9AF8-094D-A7A4-80293AB044B0}">
      <dgm:prSet/>
      <dgm:spPr/>
      <dgm:t>
        <a:bodyPr/>
        <a:lstStyle/>
        <a:p>
          <a:endParaRPr lang="es-ES_tradnl"/>
        </a:p>
      </dgm:t>
    </dgm:pt>
    <dgm:pt modelId="{AA6E3765-EB1A-0841-B8DE-70FE6B96F411}" type="sibTrans" cxnId="{4DAF0E8F-9AF8-094D-A7A4-80293AB044B0}">
      <dgm:prSet/>
      <dgm:spPr/>
      <dgm:t>
        <a:bodyPr/>
        <a:lstStyle/>
        <a:p>
          <a:endParaRPr lang="es-ES_tradnl"/>
        </a:p>
      </dgm:t>
    </dgm:pt>
    <dgm:pt modelId="{ADA3C69F-1DBD-C14E-B60D-E979EE66DF48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TREDELENBURG TEST (CADERA)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33307783-E0E6-204C-8742-66A934F5F259}" type="parTrans" cxnId="{339BFD57-7296-4A46-B049-2C2B398779B1}">
      <dgm:prSet/>
      <dgm:spPr/>
      <dgm:t>
        <a:bodyPr/>
        <a:lstStyle/>
        <a:p>
          <a:endParaRPr lang="es-ES_tradnl"/>
        </a:p>
      </dgm:t>
    </dgm:pt>
    <dgm:pt modelId="{240E5538-C4D0-A44A-8BA3-2CD8A425A9AC}" type="sibTrans" cxnId="{339BFD57-7296-4A46-B049-2C2B398779B1}">
      <dgm:prSet/>
      <dgm:spPr/>
      <dgm:t>
        <a:bodyPr/>
        <a:lstStyle/>
        <a:p>
          <a:endParaRPr lang="es-ES_tradnl"/>
        </a:p>
      </dgm:t>
    </dgm:pt>
    <dgm:pt modelId="{815974E6-1123-C34B-AF67-2E32095E65AE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THOMAS TEST (CADERA)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2F640E43-FE24-794A-8953-58FD694A4810}" type="parTrans" cxnId="{8A65B52D-44B7-6942-A7F8-B111442AF991}">
      <dgm:prSet/>
      <dgm:spPr/>
      <dgm:t>
        <a:bodyPr/>
        <a:lstStyle/>
        <a:p>
          <a:endParaRPr lang="es-ES_tradnl"/>
        </a:p>
      </dgm:t>
    </dgm:pt>
    <dgm:pt modelId="{0D9DD3BB-F34E-4D4C-BF40-7695966E1681}" type="sibTrans" cxnId="{8A65B52D-44B7-6942-A7F8-B111442AF991}">
      <dgm:prSet/>
      <dgm:spPr/>
      <dgm:t>
        <a:bodyPr/>
        <a:lstStyle/>
        <a:p>
          <a:endParaRPr lang="es-ES_tradnl"/>
        </a:p>
      </dgm:t>
    </dgm:pt>
    <dgm:pt modelId="{F24D143E-2FEC-9E41-86DE-5292198C8DC3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ROTACIÓN DE COLUMNA TORÁCICA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5A5D7F19-90F1-8246-9AA7-30869FBEC279}" type="parTrans" cxnId="{D1865B00-DD49-F445-A1DD-DCFAB40228D9}">
      <dgm:prSet/>
      <dgm:spPr/>
      <dgm:t>
        <a:bodyPr/>
        <a:lstStyle/>
        <a:p>
          <a:endParaRPr lang="es-ES_tradnl"/>
        </a:p>
      </dgm:t>
    </dgm:pt>
    <dgm:pt modelId="{6867D402-801A-F141-BEDB-B5CB8ACEF1DD}" type="sibTrans" cxnId="{D1865B00-DD49-F445-A1DD-DCFAB40228D9}">
      <dgm:prSet/>
      <dgm:spPr/>
      <dgm:t>
        <a:bodyPr/>
        <a:lstStyle/>
        <a:p>
          <a:endParaRPr lang="es-ES_tradnl"/>
        </a:p>
      </dgm:t>
    </dgm:pt>
    <dgm:pt modelId="{A56809AA-F23B-E240-8C4F-0D3FE70E0172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FLEXIÓN DEL HOMBRO SUPINO(HOMBROS)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18F01123-008E-CC43-BF39-2AE63434D995}" type="parTrans" cxnId="{89C72217-F594-494B-96CE-F0F4C3B4F0D2}">
      <dgm:prSet/>
      <dgm:spPr/>
      <dgm:t>
        <a:bodyPr/>
        <a:lstStyle/>
        <a:p>
          <a:endParaRPr lang="es-ES_tradnl"/>
        </a:p>
      </dgm:t>
    </dgm:pt>
    <dgm:pt modelId="{BFFFE56D-8748-594D-886D-141CF77483B8}" type="sibTrans" cxnId="{89C72217-F594-494B-96CE-F0F4C3B4F0D2}">
      <dgm:prSet/>
      <dgm:spPr/>
      <dgm:t>
        <a:bodyPr/>
        <a:lstStyle/>
        <a:p>
          <a:endParaRPr lang="es-ES_tradnl"/>
        </a:p>
      </dgm:t>
    </dgm:pt>
    <dgm:pt modelId="{4EA524E7-1152-CD47-B98F-2C81EED73ADA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TEST BRAZOS ARRIBA (HOMBROS)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7B27895B-2B42-754D-9EEF-6CBD77244201}" type="parTrans" cxnId="{6796CEBC-DB6F-7246-9EDC-4C226370B2D9}">
      <dgm:prSet/>
      <dgm:spPr/>
      <dgm:t>
        <a:bodyPr/>
        <a:lstStyle/>
        <a:p>
          <a:endParaRPr lang="es-ES_tradnl"/>
        </a:p>
      </dgm:t>
    </dgm:pt>
    <dgm:pt modelId="{F4EE56ED-34D6-CB4F-A315-BAAADCCB73A9}" type="sibTrans" cxnId="{6796CEBC-DB6F-7246-9EDC-4C226370B2D9}">
      <dgm:prSet/>
      <dgm:spPr/>
      <dgm:t>
        <a:bodyPr/>
        <a:lstStyle/>
        <a:p>
          <a:endParaRPr lang="es-ES_tradnl"/>
        </a:p>
      </dgm:t>
    </dgm:pt>
    <dgm:pt modelId="{B1A66CE2-C309-1146-B1B7-BF9F4B119B6D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TEST DE FABER (CADERA)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69FE108F-290D-D442-80DC-1681C41A6F03}" type="parTrans" cxnId="{8DE0D2A8-7F87-7945-A050-B6EB74D6E922}">
      <dgm:prSet/>
      <dgm:spPr/>
      <dgm:t>
        <a:bodyPr/>
        <a:lstStyle/>
        <a:p>
          <a:endParaRPr lang="es-ES_tradnl"/>
        </a:p>
      </dgm:t>
    </dgm:pt>
    <dgm:pt modelId="{49D4D8DA-B954-CC40-9BF7-6927388BB175}" type="sibTrans" cxnId="{8DE0D2A8-7F87-7945-A050-B6EB74D6E922}">
      <dgm:prSet/>
      <dgm:spPr/>
      <dgm:t>
        <a:bodyPr/>
        <a:lstStyle/>
        <a:p>
          <a:endParaRPr lang="es-ES_tradnl"/>
        </a:p>
      </dgm:t>
    </dgm:pt>
    <dgm:pt modelId="{0A415E67-5C6B-CD4D-B3D7-8CED60BF4FD2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TEST PRONO ROTACIÓN INTERNA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1AB1BEF5-1B01-F04C-A6B8-00BC53D1DBD8}" type="parTrans" cxnId="{7FEF3691-B9CF-7A4B-A4B7-6FF1E1FC9E72}">
      <dgm:prSet/>
      <dgm:spPr/>
      <dgm:t>
        <a:bodyPr/>
        <a:lstStyle/>
        <a:p>
          <a:endParaRPr lang="es-ES_tradnl"/>
        </a:p>
      </dgm:t>
    </dgm:pt>
    <dgm:pt modelId="{CFE3CFF7-4312-8348-A218-6308C2142694}" type="sibTrans" cxnId="{7FEF3691-B9CF-7A4B-A4B7-6FF1E1FC9E72}">
      <dgm:prSet/>
      <dgm:spPr/>
      <dgm:t>
        <a:bodyPr/>
        <a:lstStyle/>
        <a:p>
          <a:endParaRPr lang="es-ES_tradnl"/>
        </a:p>
      </dgm:t>
    </dgm:pt>
    <dgm:pt modelId="{16847E8C-4023-6946-BFC0-60EDE0200BC6}" type="pres">
      <dgm:prSet presAssocID="{60B1E294-3816-4BEC-9916-3003CC85E50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8314FCBC-CD11-094C-A934-D1FE50F06008}" type="pres">
      <dgm:prSet presAssocID="{BDFBA6EA-0AC0-412E-92DA-ACD01C949CA6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_tradnl"/>
        </a:p>
      </dgm:t>
    </dgm:pt>
    <dgm:pt modelId="{9A0E7297-9CA4-5E4B-869C-F221286972EF}" type="pres">
      <dgm:prSet presAssocID="{BDFBA6EA-0AC0-412E-92DA-ACD01C949CA6}" presName="rootComposite" presStyleCnt="0">
        <dgm:presLayoutVars/>
      </dgm:prSet>
      <dgm:spPr/>
      <dgm:t>
        <a:bodyPr/>
        <a:lstStyle/>
        <a:p>
          <a:endParaRPr lang="es-ES_tradnl"/>
        </a:p>
      </dgm:t>
    </dgm:pt>
    <dgm:pt modelId="{6CCA19A3-4769-6343-BBB5-B2396D53022B}" type="pres">
      <dgm:prSet presAssocID="{BDFBA6EA-0AC0-412E-92DA-ACD01C949CA6}" presName="ParentAccent" presStyleLbl="alignNode1" presStyleIdx="0" presStyleCnt="3"/>
      <dgm:spPr/>
      <dgm:t>
        <a:bodyPr/>
        <a:lstStyle/>
        <a:p>
          <a:endParaRPr lang="es-ES_tradnl"/>
        </a:p>
      </dgm:t>
    </dgm:pt>
    <dgm:pt modelId="{DA5E7261-4B8E-3D47-912F-2E1F2F851337}" type="pres">
      <dgm:prSet presAssocID="{BDFBA6EA-0AC0-412E-92DA-ACD01C949CA6}" presName="ParentSmallAccent" presStyleLbl="fgAcc1" presStyleIdx="0" presStyleCnt="3"/>
      <dgm:spPr/>
      <dgm:t>
        <a:bodyPr/>
        <a:lstStyle/>
        <a:p>
          <a:endParaRPr lang="es-ES_tradnl"/>
        </a:p>
      </dgm:t>
    </dgm:pt>
    <dgm:pt modelId="{F45D1FBF-A2C1-BE41-A1FB-8C5F6DCD6114}" type="pres">
      <dgm:prSet presAssocID="{BDFBA6EA-0AC0-412E-92DA-ACD01C949CA6}" presName="Parent" presStyleLbl="revTx" presStyleIdx="0" presStyleCnt="2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0D720EF-D3AC-6E40-9E08-1B9C43D12F69}" type="pres">
      <dgm:prSet presAssocID="{BDFBA6EA-0AC0-412E-92DA-ACD01C949CA6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_tradnl"/>
        </a:p>
      </dgm:t>
    </dgm:pt>
    <dgm:pt modelId="{F0255186-AD5A-1C4C-943C-CA41397FE028}" type="pres">
      <dgm:prSet presAssocID="{84AA100E-53BD-4E62-BF55-4F91C16069B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_tradnl"/>
        </a:p>
      </dgm:t>
    </dgm:pt>
    <dgm:pt modelId="{D76E3083-A8F5-BA41-B15D-57372951C6FD}" type="pres">
      <dgm:prSet presAssocID="{84AA100E-53BD-4E62-BF55-4F91C16069B8}" presName="ChildAccent" presStyleLbl="solidFgAcc1" presStyleIdx="0" presStyleCnt="20"/>
      <dgm:spPr/>
      <dgm:t>
        <a:bodyPr/>
        <a:lstStyle/>
        <a:p>
          <a:endParaRPr lang="es-ES_tradnl"/>
        </a:p>
      </dgm:t>
    </dgm:pt>
    <dgm:pt modelId="{0C3381E9-9B64-FB4E-A7D1-3DA80B10E52C}" type="pres">
      <dgm:prSet presAssocID="{84AA100E-53BD-4E62-BF55-4F91C16069B8}" presName="Child" presStyleLbl="revTx" presStyleIdx="1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9ACC789-C2D2-1B4B-9EF2-D22556F0A83A}" type="pres">
      <dgm:prSet presAssocID="{AC896B97-DA14-4B23-81BA-9C6B404932D0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_tradnl"/>
        </a:p>
      </dgm:t>
    </dgm:pt>
    <dgm:pt modelId="{7C94F8D8-5463-A64E-BF35-D949BF608F67}" type="pres">
      <dgm:prSet presAssocID="{AC896B97-DA14-4B23-81BA-9C6B404932D0}" presName="ChildAccent" presStyleLbl="solidFgAcc1" presStyleIdx="1" presStyleCnt="20"/>
      <dgm:spPr/>
      <dgm:t>
        <a:bodyPr/>
        <a:lstStyle/>
        <a:p>
          <a:endParaRPr lang="es-ES_tradnl"/>
        </a:p>
      </dgm:t>
    </dgm:pt>
    <dgm:pt modelId="{78A290D5-45A8-FC4A-AEEA-E2ED08FF1C10}" type="pres">
      <dgm:prSet presAssocID="{AC896B97-DA14-4B23-81BA-9C6B404932D0}" presName="Child" presStyleLbl="revTx" presStyleIdx="2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4699824-7AD6-4747-B9D0-C0100C01E85D}" type="pres">
      <dgm:prSet presAssocID="{7EF5BF17-05AF-41EF-89F3-B9E63A560DEF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_tradnl"/>
        </a:p>
      </dgm:t>
    </dgm:pt>
    <dgm:pt modelId="{065CA0DF-DAD1-E84B-B5BC-A7B4EFD5D4F5}" type="pres">
      <dgm:prSet presAssocID="{7EF5BF17-05AF-41EF-89F3-B9E63A560DEF}" presName="ChildAccent" presStyleLbl="solidFgAcc1" presStyleIdx="2" presStyleCnt="20"/>
      <dgm:spPr/>
      <dgm:t>
        <a:bodyPr/>
        <a:lstStyle/>
        <a:p>
          <a:endParaRPr lang="es-ES_tradnl"/>
        </a:p>
      </dgm:t>
    </dgm:pt>
    <dgm:pt modelId="{F6BE5C9F-D1A8-8B48-B62E-E27787DD2849}" type="pres">
      <dgm:prSet presAssocID="{7EF5BF17-05AF-41EF-89F3-B9E63A560DEF}" presName="Child" presStyleLbl="revTx" presStyleIdx="3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89FD321-ECCC-4241-AE8D-D8B88DCDE9D1}" type="pres">
      <dgm:prSet presAssocID="{85889BE2-0C76-4934-B784-73AE59470C8A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_tradnl"/>
        </a:p>
      </dgm:t>
    </dgm:pt>
    <dgm:pt modelId="{A2C230EB-A38A-7842-B63D-D1C64FD2A594}" type="pres">
      <dgm:prSet presAssocID="{85889BE2-0C76-4934-B784-73AE59470C8A}" presName="rootComposite" presStyleCnt="0">
        <dgm:presLayoutVars/>
      </dgm:prSet>
      <dgm:spPr/>
      <dgm:t>
        <a:bodyPr/>
        <a:lstStyle/>
        <a:p>
          <a:endParaRPr lang="es-ES_tradnl"/>
        </a:p>
      </dgm:t>
    </dgm:pt>
    <dgm:pt modelId="{9F6D2D46-C6D3-9D41-B90E-498198DB73D2}" type="pres">
      <dgm:prSet presAssocID="{85889BE2-0C76-4934-B784-73AE59470C8A}" presName="ParentAccent" presStyleLbl="alignNode1" presStyleIdx="1" presStyleCnt="3"/>
      <dgm:spPr/>
      <dgm:t>
        <a:bodyPr/>
        <a:lstStyle/>
        <a:p>
          <a:endParaRPr lang="es-ES_tradnl"/>
        </a:p>
      </dgm:t>
    </dgm:pt>
    <dgm:pt modelId="{B6028173-FB2D-1E44-A3EC-17AECC9950D5}" type="pres">
      <dgm:prSet presAssocID="{85889BE2-0C76-4934-B784-73AE59470C8A}" presName="ParentSmallAccent" presStyleLbl="fgAcc1" presStyleIdx="1" presStyleCnt="3"/>
      <dgm:spPr/>
      <dgm:t>
        <a:bodyPr/>
        <a:lstStyle/>
        <a:p>
          <a:endParaRPr lang="es-ES_tradnl"/>
        </a:p>
      </dgm:t>
    </dgm:pt>
    <dgm:pt modelId="{1E12C542-EE43-BD45-8C57-137728EA1878}" type="pres">
      <dgm:prSet presAssocID="{85889BE2-0C76-4934-B784-73AE59470C8A}" presName="Parent" presStyleLbl="revTx" presStyleIdx="4" presStyleCnt="2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AA66F90-B4FF-834B-8159-239DE9CCE3FB}" type="pres">
      <dgm:prSet presAssocID="{85889BE2-0C76-4934-B784-73AE59470C8A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_tradnl"/>
        </a:p>
      </dgm:t>
    </dgm:pt>
    <dgm:pt modelId="{63D42AE6-F745-8445-AC59-DCBC0EC232E7}" type="pres">
      <dgm:prSet presAssocID="{3F7CF357-63DD-4FD9-8DD6-8526C8A445B7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_tradnl"/>
        </a:p>
      </dgm:t>
    </dgm:pt>
    <dgm:pt modelId="{D10C5354-9211-5F44-A0F7-38341924A8C6}" type="pres">
      <dgm:prSet presAssocID="{3F7CF357-63DD-4FD9-8DD6-8526C8A445B7}" presName="ChildAccent" presStyleLbl="solidFgAcc1" presStyleIdx="3" presStyleCnt="20"/>
      <dgm:spPr/>
      <dgm:t>
        <a:bodyPr/>
        <a:lstStyle/>
        <a:p>
          <a:endParaRPr lang="es-ES_tradnl"/>
        </a:p>
      </dgm:t>
    </dgm:pt>
    <dgm:pt modelId="{F689E001-383E-AC44-8D14-0EBBE996182D}" type="pres">
      <dgm:prSet presAssocID="{3F7CF357-63DD-4FD9-8DD6-8526C8A445B7}" presName="Child" presStyleLbl="revTx" presStyleIdx="5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C7F8A86-BC81-BD42-BAB7-D4827E8ADBF7}" type="pres">
      <dgm:prSet presAssocID="{38105C19-9519-A24F-B183-458A4D955D32}" presName="childComposite" presStyleCnt="0">
        <dgm:presLayoutVars>
          <dgm:chMax val="0"/>
          <dgm:chPref val="0"/>
        </dgm:presLayoutVars>
      </dgm:prSet>
      <dgm:spPr/>
    </dgm:pt>
    <dgm:pt modelId="{6DE88BEE-D0C8-6242-817F-898D49018BD5}" type="pres">
      <dgm:prSet presAssocID="{38105C19-9519-A24F-B183-458A4D955D32}" presName="ChildAccent" presStyleLbl="solidFgAcc1" presStyleIdx="4" presStyleCnt="20"/>
      <dgm:spPr/>
    </dgm:pt>
    <dgm:pt modelId="{F43811A1-D22E-7C49-BF5B-5C116AB34735}" type="pres">
      <dgm:prSet presAssocID="{38105C19-9519-A24F-B183-458A4D955D32}" presName="Child" presStyleLbl="revTx" presStyleIdx="6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5AD1212-5E33-1448-9E12-D9FB91E9F0CD}" type="pres">
      <dgm:prSet presAssocID="{73E3C742-AC34-0645-B313-CE5D615DE0CC}" presName="childComposite" presStyleCnt="0">
        <dgm:presLayoutVars>
          <dgm:chMax val="0"/>
          <dgm:chPref val="0"/>
        </dgm:presLayoutVars>
      </dgm:prSet>
      <dgm:spPr/>
    </dgm:pt>
    <dgm:pt modelId="{007792D4-1AFA-8142-A4AE-C7A4B4539614}" type="pres">
      <dgm:prSet presAssocID="{73E3C742-AC34-0645-B313-CE5D615DE0CC}" presName="ChildAccent" presStyleLbl="solidFgAcc1" presStyleIdx="5" presStyleCnt="20"/>
      <dgm:spPr/>
    </dgm:pt>
    <dgm:pt modelId="{68EB7E23-C15A-4F4F-A861-58FB8E529D4D}" type="pres">
      <dgm:prSet presAssocID="{73E3C742-AC34-0645-B313-CE5D615DE0CC}" presName="Child" presStyleLbl="revTx" presStyleIdx="7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8C1963F-B60C-0847-B85D-F05A561BEF4B}" type="pres">
      <dgm:prSet presAssocID="{EF99A708-FC98-C645-91DD-0B201E960867}" presName="childComposite" presStyleCnt="0">
        <dgm:presLayoutVars>
          <dgm:chMax val="0"/>
          <dgm:chPref val="0"/>
        </dgm:presLayoutVars>
      </dgm:prSet>
      <dgm:spPr/>
    </dgm:pt>
    <dgm:pt modelId="{2A1CC7A4-76D2-3845-94FB-DCBDCF809013}" type="pres">
      <dgm:prSet presAssocID="{EF99A708-FC98-C645-91DD-0B201E960867}" presName="ChildAccent" presStyleLbl="solidFgAcc1" presStyleIdx="6" presStyleCnt="20"/>
      <dgm:spPr/>
    </dgm:pt>
    <dgm:pt modelId="{CA4F79F9-4581-0E43-8B75-59F6F5F3F882}" type="pres">
      <dgm:prSet presAssocID="{EF99A708-FC98-C645-91DD-0B201E960867}" presName="Child" presStyleLbl="revTx" presStyleIdx="8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C07634B-C8DD-3145-9E81-AA2A5B3F5E02}" type="pres">
      <dgm:prSet presAssocID="{B21AED88-87F4-6843-89B8-101F832D096E}" presName="childComposite" presStyleCnt="0">
        <dgm:presLayoutVars>
          <dgm:chMax val="0"/>
          <dgm:chPref val="0"/>
        </dgm:presLayoutVars>
      </dgm:prSet>
      <dgm:spPr/>
    </dgm:pt>
    <dgm:pt modelId="{A4D2C9DE-6B3B-014D-B391-BACDD9C56045}" type="pres">
      <dgm:prSet presAssocID="{B21AED88-87F4-6843-89B8-101F832D096E}" presName="ChildAccent" presStyleLbl="solidFgAcc1" presStyleIdx="7" presStyleCnt="20"/>
      <dgm:spPr/>
    </dgm:pt>
    <dgm:pt modelId="{66AA1ECC-6CC8-744A-B65F-D8AB7C947DC3}" type="pres">
      <dgm:prSet presAssocID="{B21AED88-87F4-6843-89B8-101F832D096E}" presName="Child" presStyleLbl="revTx" presStyleIdx="9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48C487C-15C3-754D-A431-DB11F74F84A3}" type="pres">
      <dgm:prSet presAssocID="{89FC0F1F-4BFD-204E-BD8C-6C0DD0281D6D}" presName="childComposite" presStyleCnt="0">
        <dgm:presLayoutVars>
          <dgm:chMax val="0"/>
          <dgm:chPref val="0"/>
        </dgm:presLayoutVars>
      </dgm:prSet>
      <dgm:spPr/>
    </dgm:pt>
    <dgm:pt modelId="{6C1B5C04-95B0-0A4F-86A0-74E45B880568}" type="pres">
      <dgm:prSet presAssocID="{89FC0F1F-4BFD-204E-BD8C-6C0DD0281D6D}" presName="ChildAccent" presStyleLbl="solidFgAcc1" presStyleIdx="8" presStyleCnt="20"/>
      <dgm:spPr/>
    </dgm:pt>
    <dgm:pt modelId="{FF2712D9-C3B9-DB44-B016-F0BFC54DDB19}" type="pres">
      <dgm:prSet presAssocID="{89FC0F1F-4BFD-204E-BD8C-6C0DD0281D6D}" presName="Child" presStyleLbl="revTx" presStyleIdx="10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FBC4AAB-864A-6C40-A854-91F6B4DF3513}" type="pres">
      <dgm:prSet presAssocID="{F19D1D94-E8AE-284C-987A-94230EEF63AF}" presName="childComposite" presStyleCnt="0">
        <dgm:presLayoutVars>
          <dgm:chMax val="0"/>
          <dgm:chPref val="0"/>
        </dgm:presLayoutVars>
      </dgm:prSet>
      <dgm:spPr/>
    </dgm:pt>
    <dgm:pt modelId="{75D8F6F3-AD57-F848-B630-1F06ED0DBFD6}" type="pres">
      <dgm:prSet presAssocID="{F19D1D94-E8AE-284C-987A-94230EEF63AF}" presName="ChildAccent" presStyleLbl="solidFgAcc1" presStyleIdx="9" presStyleCnt="20"/>
      <dgm:spPr/>
    </dgm:pt>
    <dgm:pt modelId="{93A20754-B34A-BB4F-84F0-B1606A6DC9CD}" type="pres">
      <dgm:prSet presAssocID="{F19D1D94-E8AE-284C-987A-94230EEF63AF}" presName="Child" presStyleLbl="revTx" presStyleIdx="11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1BD332F-8C42-A24C-BF45-4196EC68F951}" type="pres">
      <dgm:prSet presAssocID="{0822A25E-5929-174A-994D-58A8BCCCBC60}" presName="root" presStyleCnt="0">
        <dgm:presLayoutVars>
          <dgm:chMax/>
          <dgm:chPref/>
        </dgm:presLayoutVars>
      </dgm:prSet>
      <dgm:spPr/>
    </dgm:pt>
    <dgm:pt modelId="{FE6101D9-D2BC-604B-B84A-AF3FC2930D68}" type="pres">
      <dgm:prSet presAssocID="{0822A25E-5929-174A-994D-58A8BCCCBC60}" presName="rootComposite" presStyleCnt="0">
        <dgm:presLayoutVars/>
      </dgm:prSet>
      <dgm:spPr/>
    </dgm:pt>
    <dgm:pt modelId="{B0543499-2B09-0E46-96EB-A9D9B8F583A6}" type="pres">
      <dgm:prSet presAssocID="{0822A25E-5929-174A-994D-58A8BCCCBC60}" presName="ParentAccent" presStyleLbl="alignNode1" presStyleIdx="2" presStyleCnt="3"/>
      <dgm:spPr/>
    </dgm:pt>
    <dgm:pt modelId="{643B98D3-5FB0-FF43-B738-9EDC25A12DAB}" type="pres">
      <dgm:prSet presAssocID="{0822A25E-5929-174A-994D-58A8BCCCBC60}" presName="ParentSmallAccent" presStyleLbl="fgAcc1" presStyleIdx="2" presStyleCnt="3"/>
      <dgm:spPr/>
    </dgm:pt>
    <dgm:pt modelId="{2D4DF4CC-97C5-2949-B16B-FDD5C6F1861E}" type="pres">
      <dgm:prSet presAssocID="{0822A25E-5929-174A-994D-58A8BCCCBC60}" presName="Parent" presStyleLbl="revTx" presStyleIdx="12" presStyleCnt="2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14C7DE3-5A95-9B48-82CB-6B5D0D623357}" type="pres">
      <dgm:prSet presAssocID="{0822A25E-5929-174A-994D-58A8BCCCBC60}" presName="childShape" presStyleCnt="0">
        <dgm:presLayoutVars>
          <dgm:chMax val="0"/>
          <dgm:chPref val="0"/>
        </dgm:presLayoutVars>
      </dgm:prSet>
      <dgm:spPr/>
    </dgm:pt>
    <dgm:pt modelId="{127BD8D8-9033-9E44-8223-567B7D07AEBA}" type="pres">
      <dgm:prSet presAssocID="{1DC02142-7156-5E4F-B3F2-F156F9563169}" presName="childComposite" presStyleCnt="0">
        <dgm:presLayoutVars>
          <dgm:chMax val="0"/>
          <dgm:chPref val="0"/>
        </dgm:presLayoutVars>
      </dgm:prSet>
      <dgm:spPr/>
    </dgm:pt>
    <dgm:pt modelId="{0184AD00-D89F-1C42-BCE4-86FBADDF8332}" type="pres">
      <dgm:prSet presAssocID="{1DC02142-7156-5E4F-B3F2-F156F9563169}" presName="ChildAccent" presStyleLbl="solidFgAcc1" presStyleIdx="10" presStyleCnt="20"/>
      <dgm:spPr/>
    </dgm:pt>
    <dgm:pt modelId="{A96337E0-8C9D-3F48-A252-EDBD0FEDB657}" type="pres">
      <dgm:prSet presAssocID="{1DC02142-7156-5E4F-B3F2-F156F9563169}" presName="Child" presStyleLbl="revTx" presStyleIdx="13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41614E4-2FE8-4A49-BC33-2434AE3225D0}" type="pres">
      <dgm:prSet presAssocID="{FE2CF9D7-F644-7E43-9F06-B3FAC8B3BF81}" presName="childComposite" presStyleCnt="0">
        <dgm:presLayoutVars>
          <dgm:chMax val="0"/>
          <dgm:chPref val="0"/>
        </dgm:presLayoutVars>
      </dgm:prSet>
      <dgm:spPr/>
    </dgm:pt>
    <dgm:pt modelId="{3EDF8FBD-368E-CC44-AD3D-B489C907F747}" type="pres">
      <dgm:prSet presAssocID="{FE2CF9D7-F644-7E43-9F06-B3FAC8B3BF81}" presName="ChildAccent" presStyleLbl="solidFgAcc1" presStyleIdx="11" presStyleCnt="20"/>
      <dgm:spPr/>
    </dgm:pt>
    <dgm:pt modelId="{CA70AAA4-7B08-3045-8E5A-111A82562129}" type="pres">
      <dgm:prSet presAssocID="{FE2CF9D7-F644-7E43-9F06-B3FAC8B3BF81}" presName="Child" presStyleLbl="revTx" presStyleIdx="14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73B274E-708E-204B-B882-A2D7619CBB4E}" type="pres">
      <dgm:prSet presAssocID="{B3E7EE99-4352-8842-BD19-86D72D5D64F2}" presName="childComposite" presStyleCnt="0">
        <dgm:presLayoutVars>
          <dgm:chMax val="0"/>
          <dgm:chPref val="0"/>
        </dgm:presLayoutVars>
      </dgm:prSet>
      <dgm:spPr/>
    </dgm:pt>
    <dgm:pt modelId="{70AB0343-BB8A-AE46-B57A-09FC32D666CA}" type="pres">
      <dgm:prSet presAssocID="{B3E7EE99-4352-8842-BD19-86D72D5D64F2}" presName="ChildAccent" presStyleLbl="solidFgAcc1" presStyleIdx="12" presStyleCnt="20"/>
      <dgm:spPr/>
    </dgm:pt>
    <dgm:pt modelId="{2F8F2E4C-499D-D944-9B30-508B9725628C}" type="pres">
      <dgm:prSet presAssocID="{B3E7EE99-4352-8842-BD19-86D72D5D64F2}" presName="Child" presStyleLbl="revTx" presStyleIdx="15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BFB893F-B6A5-AA4A-AF4F-0BE988E2D523}" type="pres">
      <dgm:prSet presAssocID="{ADA3C69F-1DBD-C14E-B60D-E979EE66DF48}" presName="childComposite" presStyleCnt="0">
        <dgm:presLayoutVars>
          <dgm:chMax val="0"/>
          <dgm:chPref val="0"/>
        </dgm:presLayoutVars>
      </dgm:prSet>
      <dgm:spPr/>
    </dgm:pt>
    <dgm:pt modelId="{8FCE44B2-E9F5-4743-A98E-47A17FD134D2}" type="pres">
      <dgm:prSet presAssocID="{ADA3C69F-1DBD-C14E-B60D-E979EE66DF48}" presName="ChildAccent" presStyleLbl="solidFgAcc1" presStyleIdx="13" presStyleCnt="20"/>
      <dgm:spPr/>
    </dgm:pt>
    <dgm:pt modelId="{DCC32550-FE4E-694B-BD07-79DB6407699C}" type="pres">
      <dgm:prSet presAssocID="{ADA3C69F-1DBD-C14E-B60D-E979EE66DF48}" presName="Child" presStyleLbl="revTx" presStyleIdx="16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5028E44-D79F-2249-B288-5812BA6E1A5D}" type="pres">
      <dgm:prSet presAssocID="{815974E6-1123-C34B-AF67-2E32095E65AE}" presName="childComposite" presStyleCnt="0">
        <dgm:presLayoutVars>
          <dgm:chMax val="0"/>
          <dgm:chPref val="0"/>
        </dgm:presLayoutVars>
      </dgm:prSet>
      <dgm:spPr/>
    </dgm:pt>
    <dgm:pt modelId="{39C9B43E-92CD-C340-A07C-C6233CB371ED}" type="pres">
      <dgm:prSet presAssocID="{815974E6-1123-C34B-AF67-2E32095E65AE}" presName="ChildAccent" presStyleLbl="solidFgAcc1" presStyleIdx="14" presStyleCnt="20"/>
      <dgm:spPr/>
    </dgm:pt>
    <dgm:pt modelId="{58D10E92-CA42-BA4A-9F89-4D33045D6BB4}" type="pres">
      <dgm:prSet presAssocID="{815974E6-1123-C34B-AF67-2E32095E65AE}" presName="Child" presStyleLbl="revTx" presStyleIdx="17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BDD54D8-404F-B143-8309-6677213EE9EC}" type="pres">
      <dgm:prSet presAssocID="{B1A66CE2-C309-1146-B1B7-BF9F4B119B6D}" presName="childComposite" presStyleCnt="0">
        <dgm:presLayoutVars>
          <dgm:chMax val="0"/>
          <dgm:chPref val="0"/>
        </dgm:presLayoutVars>
      </dgm:prSet>
      <dgm:spPr/>
    </dgm:pt>
    <dgm:pt modelId="{6D468A15-772C-3B42-A88D-638C39A15E3C}" type="pres">
      <dgm:prSet presAssocID="{B1A66CE2-C309-1146-B1B7-BF9F4B119B6D}" presName="ChildAccent" presStyleLbl="solidFgAcc1" presStyleIdx="15" presStyleCnt="20"/>
      <dgm:spPr/>
    </dgm:pt>
    <dgm:pt modelId="{F9AB6982-5443-5F47-861A-020D0E8CB8E1}" type="pres">
      <dgm:prSet presAssocID="{B1A66CE2-C309-1146-B1B7-BF9F4B119B6D}" presName="Child" presStyleLbl="revTx" presStyleIdx="18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58CCCFE-72C0-9145-BF29-61A77B23C078}" type="pres">
      <dgm:prSet presAssocID="{0A415E67-5C6B-CD4D-B3D7-8CED60BF4FD2}" presName="childComposite" presStyleCnt="0">
        <dgm:presLayoutVars>
          <dgm:chMax val="0"/>
          <dgm:chPref val="0"/>
        </dgm:presLayoutVars>
      </dgm:prSet>
      <dgm:spPr/>
    </dgm:pt>
    <dgm:pt modelId="{AA6BEBFA-5EA9-AD4F-9D4B-48445A2ABDFF}" type="pres">
      <dgm:prSet presAssocID="{0A415E67-5C6B-CD4D-B3D7-8CED60BF4FD2}" presName="ChildAccent" presStyleLbl="solidFgAcc1" presStyleIdx="16" presStyleCnt="20"/>
      <dgm:spPr/>
    </dgm:pt>
    <dgm:pt modelId="{4E03BE96-6AAF-AC46-9854-190697A9FACE}" type="pres">
      <dgm:prSet presAssocID="{0A415E67-5C6B-CD4D-B3D7-8CED60BF4FD2}" presName="Child" presStyleLbl="revTx" presStyleIdx="19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465BACB-F04C-5949-B16F-5FB195065A65}" type="pres">
      <dgm:prSet presAssocID="{4EA524E7-1152-CD47-B98F-2C81EED73ADA}" presName="childComposite" presStyleCnt="0">
        <dgm:presLayoutVars>
          <dgm:chMax val="0"/>
          <dgm:chPref val="0"/>
        </dgm:presLayoutVars>
      </dgm:prSet>
      <dgm:spPr/>
    </dgm:pt>
    <dgm:pt modelId="{FA4BFBCA-8879-B441-904A-AD4ECB0446FA}" type="pres">
      <dgm:prSet presAssocID="{4EA524E7-1152-CD47-B98F-2C81EED73ADA}" presName="ChildAccent" presStyleLbl="solidFgAcc1" presStyleIdx="17" presStyleCnt="20"/>
      <dgm:spPr/>
    </dgm:pt>
    <dgm:pt modelId="{18F8ADFE-AC46-3F4D-B0B7-DCA3C124D34E}" type="pres">
      <dgm:prSet presAssocID="{4EA524E7-1152-CD47-B98F-2C81EED73ADA}" presName="Child" presStyleLbl="revTx" presStyleIdx="20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5FF6BF8-92DD-F640-AD96-8596A279D0F3}" type="pres">
      <dgm:prSet presAssocID="{F24D143E-2FEC-9E41-86DE-5292198C8DC3}" presName="childComposite" presStyleCnt="0">
        <dgm:presLayoutVars>
          <dgm:chMax val="0"/>
          <dgm:chPref val="0"/>
        </dgm:presLayoutVars>
      </dgm:prSet>
      <dgm:spPr/>
    </dgm:pt>
    <dgm:pt modelId="{74CE24E3-4EE1-D743-859B-588FD0799282}" type="pres">
      <dgm:prSet presAssocID="{F24D143E-2FEC-9E41-86DE-5292198C8DC3}" presName="ChildAccent" presStyleLbl="solidFgAcc1" presStyleIdx="18" presStyleCnt="20"/>
      <dgm:spPr/>
    </dgm:pt>
    <dgm:pt modelId="{475F6A17-F11E-D242-92D6-EC3D3D90D57A}" type="pres">
      <dgm:prSet presAssocID="{F24D143E-2FEC-9E41-86DE-5292198C8DC3}" presName="Child" presStyleLbl="revTx" presStyleIdx="21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4A7176A-020E-AF42-BD7D-A8B96CC02110}" type="pres">
      <dgm:prSet presAssocID="{A56809AA-F23B-E240-8C4F-0D3FE70E0172}" presName="childComposite" presStyleCnt="0">
        <dgm:presLayoutVars>
          <dgm:chMax val="0"/>
          <dgm:chPref val="0"/>
        </dgm:presLayoutVars>
      </dgm:prSet>
      <dgm:spPr/>
    </dgm:pt>
    <dgm:pt modelId="{4E29F5F1-2D8F-5E43-AED4-3436AF18524C}" type="pres">
      <dgm:prSet presAssocID="{A56809AA-F23B-E240-8C4F-0D3FE70E0172}" presName="ChildAccent" presStyleLbl="solidFgAcc1" presStyleIdx="19" presStyleCnt="20"/>
      <dgm:spPr/>
    </dgm:pt>
    <dgm:pt modelId="{DBC14B11-5183-054F-B811-60CADFBD546D}" type="pres">
      <dgm:prSet presAssocID="{A56809AA-F23B-E240-8C4F-0D3FE70E0172}" presName="Child" presStyleLbl="revTx" presStyleIdx="22" presStyleCnt="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2DCE417C-39C2-1244-A8ED-DCB1345D7CB2}" srcId="{85889BE2-0C76-4934-B784-73AE59470C8A}" destId="{73E3C742-AC34-0645-B313-CE5D615DE0CC}" srcOrd="2" destOrd="0" parTransId="{8385B75A-915C-C74C-B9BF-854872956DBC}" sibTransId="{663EF144-DA6B-2C4D-90C4-B3A4C8A26D29}"/>
    <dgm:cxn modelId="{4DAF0E8F-9AF8-094D-A7A4-80293AB044B0}" srcId="{0822A25E-5929-174A-994D-58A8BCCCBC60}" destId="{B3E7EE99-4352-8842-BD19-86D72D5D64F2}" srcOrd="2" destOrd="0" parTransId="{2DEB122B-C8ED-9C43-93E9-DF94B04F9FD5}" sibTransId="{AA6E3765-EB1A-0841-B8DE-70FE6B96F411}"/>
    <dgm:cxn modelId="{B76C1F29-4CDF-BB40-AA4E-9FD33A55D319}" srcId="{0822A25E-5929-174A-994D-58A8BCCCBC60}" destId="{FE2CF9D7-F644-7E43-9F06-B3FAC8B3BF81}" srcOrd="1" destOrd="0" parTransId="{3A481CB8-A441-A54E-A7C4-1F069BE20DBB}" sibTransId="{7E8E580A-E598-C041-84D7-412612F5C825}"/>
    <dgm:cxn modelId="{92C9C97E-FFC0-444A-8073-54249548A289}" type="presOf" srcId="{84AA100E-53BD-4E62-BF55-4F91C16069B8}" destId="{0C3381E9-9B64-FB4E-A7D1-3DA80B10E52C}" srcOrd="0" destOrd="0" presId="urn:microsoft.com/office/officeart/2008/layout/SquareAccentList"/>
    <dgm:cxn modelId="{7FEF3691-B9CF-7A4B-A4B7-6FF1E1FC9E72}" srcId="{0822A25E-5929-174A-994D-58A8BCCCBC60}" destId="{0A415E67-5C6B-CD4D-B3D7-8CED60BF4FD2}" srcOrd="6" destOrd="0" parTransId="{1AB1BEF5-1B01-F04C-A6B8-00BC53D1DBD8}" sibTransId="{CFE3CFF7-4312-8348-A218-6308C2142694}"/>
    <dgm:cxn modelId="{8CF8316A-BCCD-4D45-A3DC-524F923426A3}" srcId="{85889BE2-0C76-4934-B784-73AE59470C8A}" destId="{B21AED88-87F4-6843-89B8-101F832D096E}" srcOrd="4" destOrd="0" parTransId="{0393D7C1-B51E-7B4C-8C18-C643B3EFAADB}" sibTransId="{6155BB69-8CD7-9F4D-95B9-E4C9F7447071}"/>
    <dgm:cxn modelId="{AB972610-47C2-9640-B939-2BFC5195A410}" type="presOf" srcId="{BDFBA6EA-0AC0-412E-92DA-ACD01C949CA6}" destId="{F45D1FBF-A2C1-BE41-A1FB-8C5F6DCD6114}" srcOrd="0" destOrd="0" presId="urn:microsoft.com/office/officeart/2008/layout/SquareAccentList"/>
    <dgm:cxn modelId="{03B2E2E4-E746-2048-B2E7-1CD18FA8B3D5}" srcId="{85889BE2-0C76-4934-B784-73AE59470C8A}" destId="{38105C19-9519-A24F-B183-458A4D955D32}" srcOrd="1" destOrd="0" parTransId="{ED92A40B-ACD4-9742-B6CC-D99483D8FEFB}" sibTransId="{2A5EDBDF-B961-BB41-9D2F-8A0FFF46606E}"/>
    <dgm:cxn modelId="{DC3A7355-6FC4-5642-ACD9-2A9E50050DE2}" type="presOf" srcId="{B3E7EE99-4352-8842-BD19-86D72D5D64F2}" destId="{2F8F2E4C-499D-D944-9B30-508B9725628C}" srcOrd="0" destOrd="0" presId="urn:microsoft.com/office/officeart/2008/layout/SquareAccentList"/>
    <dgm:cxn modelId="{51DC2504-2A98-8840-85D4-B67395018B69}" type="presOf" srcId="{4EA524E7-1152-CD47-B98F-2C81EED73ADA}" destId="{18F8ADFE-AC46-3F4D-B0B7-DCA3C124D34E}" srcOrd="0" destOrd="0" presId="urn:microsoft.com/office/officeart/2008/layout/SquareAccentList"/>
    <dgm:cxn modelId="{C10C9DD3-A509-9443-BDAE-635342A45C28}" type="presOf" srcId="{B1A66CE2-C309-1146-B1B7-BF9F4B119B6D}" destId="{F9AB6982-5443-5F47-861A-020D0E8CB8E1}" srcOrd="0" destOrd="0" presId="urn:microsoft.com/office/officeart/2008/layout/SquareAccentList"/>
    <dgm:cxn modelId="{61F069C1-B66F-3A4E-A27F-CF49B18E5574}" srcId="{85889BE2-0C76-4934-B784-73AE59470C8A}" destId="{89FC0F1F-4BFD-204E-BD8C-6C0DD0281D6D}" srcOrd="5" destOrd="0" parTransId="{52B67624-13C5-0549-BE19-7FBE89491691}" sibTransId="{124A1FA3-9082-8C49-AD5E-7B573AFCC767}"/>
    <dgm:cxn modelId="{8DE0D2A8-7F87-7945-A050-B6EB74D6E922}" srcId="{0822A25E-5929-174A-994D-58A8BCCCBC60}" destId="{B1A66CE2-C309-1146-B1B7-BF9F4B119B6D}" srcOrd="5" destOrd="0" parTransId="{69FE108F-290D-D442-80DC-1681C41A6F03}" sibTransId="{49D4D8DA-B954-CC40-9BF7-6927388BB175}"/>
    <dgm:cxn modelId="{8A65B52D-44B7-6942-A7F8-B111442AF991}" srcId="{0822A25E-5929-174A-994D-58A8BCCCBC60}" destId="{815974E6-1123-C34B-AF67-2E32095E65AE}" srcOrd="4" destOrd="0" parTransId="{2F640E43-FE24-794A-8953-58FD694A4810}" sibTransId="{0D9DD3BB-F34E-4D4C-BF40-7695966E1681}"/>
    <dgm:cxn modelId="{10868D83-1C6C-7E48-81D0-4660D6C3E97B}" type="presOf" srcId="{38105C19-9519-A24F-B183-458A4D955D32}" destId="{F43811A1-D22E-7C49-BF5B-5C116AB34735}" srcOrd="0" destOrd="0" presId="urn:microsoft.com/office/officeart/2008/layout/SquareAccentList"/>
    <dgm:cxn modelId="{7F6BADB0-0711-C240-9CDB-6FE77CC47A03}" srcId="{85889BE2-0C76-4934-B784-73AE59470C8A}" destId="{EF99A708-FC98-C645-91DD-0B201E960867}" srcOrd="3" destOrd="0" parTransId="{9E42B797-2E0D-2B48-9575-84D2314860A7}" sibTransId="{281E6635-F9D5-C24C-B7C7-12D47505DCC1}"/>
    <dgm:cxn modelId="{D8A58F5F-30AD-C640-A026-CDE7E7373B0C}" type="presOf" srcId="{0A415E67-5C6B-CD4D-B3D7-8CED60BF4FD2}" destId="{4E03BE96-6AAF-AC46-9854-190697A9FACE}" srcOrd="0" destOrd="0" presId="urn:microsoft.com/office/officeart/2008/layout/SquareAccentList"/>
    <dgm:cxn modelId="{67BCA6D1-3E70-3148-8286-8FAF2643A8A3}" type="presOf" srcId="{815974E6-1123-C34B-AF67-2E32095E65AE}" destId="{58D10E92-CA42-BA4A-9F89-4D33045D6BB4}" srcOrd="0" destOrd="0" presId="urn:microsoft.com/office/officeart/2008/layout/SquareAccentList"/>
    <dgm:cxn modelId="{D159491D-5FC9-1941-B50A-3975F344EEF3}" type="presOf" srcId="{FE2CF9D7-F644-7E43-9F06-B3FAC8B3BF81}" destId="{CA70AAA4-7B08-3045-8E5A-111A82562129}" srcOrd="0" destOrd="0" presId="urn:microsoft.com/office/officeart/2008/layout/SquareAccentList"/>
    <dgm:cxn modelId="{48D56019-F430-7A47-A3C1-49F7916BC8B5}" type="presOf" srcId="{73E3C742-AC34-0645-B313-CE5D615DE0CC}" destId="{68EB7E23-C15A-4F4F-A861-58FB8E529D4D}" srcOrd="0" destOrd="0" presId="urn:microsoft.com/office/officeart/2008/layout/SquareAccentList"/>
    <dgm:cxn modelId="{1C309E62-155C-4955-8320-32EAB2A7AFBF}" srcId="{BDFBA6EA-0AC0-412E-92DA-ACD01C949CA6}" destId="{AC896B97-DA14-4B23-81BA-9C6B404932D0}" srcOrd="1" destOrd="0" parTransId="{896489C7-BCC8-49FB-8F03-929AA2ABE9FF}" sibTransId="{7A59DC84-02BD-4CF6-A364-65600210952F}"/>
    <dgm:cxn modelId="{339BFD57-7296-4A46-B049-2C2B398779B1}" srcId="{0822A25E-5929-174A-994D-58A8BCCCBC60}" destId="{ADA3C69F-1DBD-C14E-B60D-E979EE66DF48}" srcOrd="3" destOrd="0" parTransId="{33307783-E0E6-204C-8742-66A934F5F259}" sibTransId="{240E5538-C4D0-A44A-8BA3-2CD8A425A9AC}"/>
    <dgm:cxn modelId="{C19F5DC5-52DB-41D2-8243-AC4730FB093D}" srcId="{BDFBA6EA-0AC0-412E-92DA-ACD01C949CA6}" destId="{84AA100E-53BD-4E62-BF55-4F91C16069B8}" srcOrd="0" destOrd="0" parTransId="{C456C021-94B8-490B-AC24-47812155F512}" sibTransId="{63531657-F2BB-417B-91FC-074C2A0EE745}"/>
    <dgm:cxn modelId="{6796CEBC-DB6F-7246-9EDC-4C226370B2D9}" srcId="{0822A25E-5929-174A-994D-58A8BCCCBC60}" destId="{4EA524E7-1152-CD47-B98F-2C81EED73ADA}" srcOrd="7" destOrd="0" parTransId="{7B27895B-2B42-754D-9EEF-6CBD77244201}" sibTransId="{F4EE56ED-34D6-CB4F-A315-BAAADCCB73A9}"/>
    <dgm:cxn modelId="{6AB7237D-60EA-6C42-9684-D48D50063DA8}" type="presOf" srcId="{89FC0F1F-4BFD-204E-BD8C-6C0DD0281D6D}" destId="{FF2712D9-C3B9-DB44-B016-F0BFC54DDB19}" srcOrd="0" destOrd="0" presId="urn:microsoft.com/office/officeart/2008/layout/SquareAccentList"/>
    <dgm:cxn modelId="{D8008CD3-EFA8-7344-A51D-49AD970CE775}" type="presOf" srcId="{1DC02142-7156-5E4F-B3F2-F156F9563169}" destId="{A96337E0-8C9D-3F48-A252-EDBD0FEDB657}" srcOrd="0" destOrd="0" presId="urn:microsoft.com/office/officeart/2008/layout/SquareAccentList"/>
    <dgm:cxn modelId="{502B381E-EF10-A040-93D7-ECA83858889D}" type="presOf" srcId="{ADA3C69F-1DBD-C14E-B60D-E979EE66DF48}" destId="{DCC32550-FE4E-694B-BD07-79DB6407699C}" srcOrd="0" destOrd="0" presId="urn:microsoft.com/office/officeart/2008/layout/SquareAccentList"/>
    <dgm:cxn modelId="{3999A711-BC07-4AD7-9F5E-5A8E9E2B71F2}" srcId="{60B1E294-3816-4BEC-9916-3003CC85E508}" destId="{85889BE2-0C76-4934-B784-73AE59470C8A}" srcOrd="1" destOrd="0" parTransId="{F52EFC6A-FBC0-4857-928E-CC4A53E0414E}" sibTransId="{5B6214F0-5153-4BCD-BE14-D06C7508CF2B}"/>
    <dgm:cxn modelId="{966900E2-C108-524A-878B-60855C7736F9}" srcId="{0822A25E-5929-174A-994D-58A8BCCCBC60}" destId="{1DC02142-7156-5E4F-B3F2-F156F9563169}" srcOrd="0" destOrd="0" parTransId="{5073A52E-7849-1D4B-AF18-C76096E30C1B}" sibTransId="{26DC3B3E-EA23-1447-A2E9-9DA649A92336}"/>
    <dgm:cxn modelId="{A984C6E4-DF31-ED44-9597-6ED35025C8FF}" type="presOf" srcId="{0822A25E-5929-174A-994D-58A8BCCCBC60}" destId="{2D4DF4CC-97C5-2949-B16B-FDD5C6F1861E}" srcOrd="0" destOrd="0" presId="urn:microsoft.com/office/officeart/2008/layout/SquareAccentList"/>
    <dgm:cxn modelId="{88105994-6026-4829-895D-8125D3531572}" srcId="{60B1E294-3816-4BEC-9916-3003CC85E508}" destId="{BDFBA6EA-0AC0-412E-92DA-ACD01C949CA6}" srcOrd="0" destOrd="0" parTransId="{9CE1960D-4FC1-4BB6-A70F-FA097156D0DF}" sibTransId="{CE29AB63-3F49-4A90-9643-6CE34B51F53E}"/>
    <dgm:cxn modelId="{5F824605-1782-9146-8420-97CC9075EDEB}" type="presOf" srcId="{3F7CF357-63DD-4FD9-8DD6-8526C8A445B7}" destId="{F689E001-383E-AC44-8D14-0EBBE996182D}" srcOrd="0" destOrd="0" presId="urn:microsoft.com/office/officeart/2008/layout/SquareAccentList"/>
    <dgm:cxn modelId="{D1865B00-DD49-F445-A1DD-DCFAB40228D9}" srcId="{0822A25E-5929-174A-994D-58A8BCCCBC60}" destId="{F24D143E-2FEC-9E41-86DE-5292198C8DC3}" srcOrd="8" destOrd="0" parTransId="{5A5D7F19-90F1-8246-9AA7-30869FBEC279}" sibTransId="{6867D402-801A-F141-BEDB-B5CB8ACEF1DD}"/>
    <dgm:cxn modelId="{23478B16-29B9-4DB9-A403-1430A58690B2}" srcId="{BDFBA6EA-0AC0-412E-92DA-ACD01C949CA6}" destId="{7EF5BF17-05AF-41EF-89F3-B9E63A560DEF}" srcOrd="2" destOrd="0" parTransId="{BBC52847-D3CB-4066-B9C5-49C8DF4EF58C}" sibTransId="{2335483F-9602-442D-AE38-62B52A42C783}"/>
    <dgm:cxn modelId="{BF400E0B-F305-C54C-AB84-780CF333E269}" type="presOf" srcId="{F19D1D94-E8AE-284C-987A-94230EEF63AF}" destId="{93A20754-B34A-BB4F-84F0-B1606A6DC9CD}" srcOrd="0" destOrd="0" presId="urn:microsoft.com/office/officeart/2008/layout/SquareAccentList"/>
    <dgm:cxn modelId="{181DE131-69C6-AA48-B340-0B065D58C38A}" srcId="{85889BE2-0C76-4934-B784-73AE59470C8A}" destId="{F19D1D94-E8AE-284C-987A-94230EEF63AF}" srcOrd="6" destOrd="0" parTransId="{C2ED7FB4-9375-0D45-B2B1-9DB850D5C3B8}" sibTransId="{381E5268-342B-CF46-A53F-2912617D177C}"/>
    <dgm:cxn modelId="{DF31FDF2-DDB8-FA4E-8910-5E5A4A02A014}" type="presOf" srcId="{A56809AA-F23B-E240-8C4F-0D3FE70E0172}" destId="{DBC14B11-5183-054F-B811-60CADFBD546D}" srcOrd="0" destOrd="0" presId="urn:microsoft.com/office/officeart/2008/layout/SquareAccentList"/>
    <dgm:cxn modelId="{89C72217-F594-494B-96CE-F0F4C3B4F0D2}" srcId="{0822A25E-5929-174A-994D-58A8BCCCBC60}" destId="{A56809AA-F23B-E240-8C4F-0D3FE70E0172}" srcOrd="9" destOrd="0" parTransId="{18F01123-008E-CC43-BF39-2AE63434D995}" sibTransId="{BFFFE56D-8748-594D-886D-141CF77483B8}"/>
    <dgm:cxn modelId="{5282FEC7-62D7-BA4B-9292-A30A295592F3}" type="presOf" srcId="{B21AED88-87F4-6843-89B8-101F832D096E}" destId="{66AA1ECC-6CC8-744A-B65F-D8AB7C947DC3}" srcOrd="0" destOrd="0" presId="urn:microsoft.com/office/officeart/2008/layout/SquareAccentList"/>
    <dgm:cxn modelId="{654323F0-21BD-2140-8DF6-D90C65300B9A}" type="presOf" srcId="{85889BE2-0C76-4934-B784-73AE59470C8A}" destId="{1E12C542-EE43-BD45-8C57-137728EA1878}" srcOrd="0" destOrd="0" presId="urn:microsoft.com/office/officeart/2008/layout/SquareAccentList"/>
    <dgm:cxn modelId="{597E36D9-828F-2C47-9D7A-2EBC97497797}" type="presOf" srcId="{AC896B97-DA14-4B23-81BA-9C6B404932D0}" destId="{78A290D5-45A8-FC4A-AEEA-E2ED08FF1C10}" srcOrd="0" destOrd="0" presId="urn:microsoft.com/office/officeart/2008/layout/SquareAccentList"/>
    <dgm:cxn modelId="{A4790A73-0922-C942-BFA9-35C422CDD855}" type="presOf" srcId="{F24D143E-2FEC-9E41-86DE-5292198C8DC3}" destId="{475F6A17-F11E-D242-92D6-EC3D3D90D57A}" srcOrd="0" destOrd="0" presId="urn:microsoft.com/office/officeart/2008/layout/SquareAccentList"/>
    <dgm:cxn modelId="{19EF6960-F511-5542-AE56-0C6DE904E6D4}" type="presOf" srcId="{7EF5BF17-05AF-41EF-89F3-B9E63A560DEF}" destId="{F6BE5C9F-D1A8-8B48-B62E-E27787DD2849}" srcOrd="0" destOrd="0" presId="urn:microsoft.com/office/officeart/2008/layout/SquareAccentList"/>
    <dgm:cxn modelId="{4838D336-FE69-2E46-B014-0FA8C7564B22}" type="presOf" srcId="{EF99A708-FC98-C645-91DD-0B201E960867}" destId="{CA4F79F9-4581-0E43-8B75-59F6F5F3F882}" srcOrd="0" destOrd="0" presId="urn:microsoft.com/office/officeart/2008/layout/SquareAccentList"/>
    <dgm:cxn modelId="{BEB668B8-135A-488E-A692-D11518AF2413}" srcId="{85889BE2-0C76-4934-B784-73AE59470C8A}" destId="{3F7CF357-63DD-4FD9-8DD6-8526C8A445B7}" srcOrd="0" destOrd="0" parTransId="{CE754C5F-94B9-4916-ACCA-0E218A2AAB47}" sibTransId="{DAE76069-D31D-413A-95BE-08D96B6C158D}"/>
    <dgm:cxn modelId="{AE400EB9-A0C1-7546-ABA7-EC4C1593A8F9}" srcId="{60B1E294-3816-4BEC-9916-3003CC85E508}" destId="{0822A25E-5929-174A-994D-58A8BCCCBC60}" srcOrd="2" destOrd="0" parTransId="{417D558E-283D-904E-AD87-665E435C8896}" sibTransId="{4240184A-64B7-724E-98A9-E43EC202557E}"/>
    <dgm:cxn modelId="{5DFFCD2B-123F-BC4E-9691-4FA19E81A21C}" type="presOf" srcId="{60B1E294-3816-4BEC-9916-3003CC85E508}" destId="{16847E8C-4023-6946-BFC0-60EDE0200BC6}" srcOrd="0" destOrd="0" presId="urn:microsoft.com/office/officeart/2008/layout/SquareAccentList"/>
    <dgm:cxn modelId="{0F4FA715-FABA-3E4C-AE5C-B992783B3CCD}" type="presParOf" srcId="{16847E8C-4023-6946-BFC0-60EDE0200BC6}" destId="{8314FCBC-CD11-094C-A934-D1FE50F06008}" srcOrd="0" destOrd="0" presId="urn:microsoft.com/office/officeart/2008/layout/SquareAccentList"/>
    <dgm:cxn modelId="{82F0364B-117B-CA45-91CB-6A2B5A1F0B98}" type="presParOf" srcId="{8314FCBC-CD11-094C-A934-D1FE50F06008}" destId="{9A0E7297-9CA4-5E4B-869C-F221286972EF}" srcOrd="0" destOrd="0" presId="urn:microsoft.com/office/officeart/2008/layout/SquareAccentList"/>
    <dgm:cxn modelId="{FC5D1A61-F86A-0B4F-901E-A8165CE75D9D}" type="presParOf" srcId="{9A0E7297-9CA4-5E4B-869C-F221286972EF}" destId="{6CCA19A3-4769-6343-BBB5-B2396D53022B}" srcOrd="0" destOrd="0" presId="urn:microsoft.com/office/officeart/2008/layout/SquareAccentList"/>
    <dgm:cxn modelId="{6EC6636E-4FB0-BA4E-ABA7-636D6215E823}" type="presParOf" srcId="{9A0E7297-9CA4-5E4B-869C-F221286972EF}" destId="{DA5E7261-4B8E-3D47-912F-2E1F2F851337}" srcOrd="1" destOrd="0" presId="urn:microsoft.com/office/officeart/2008/layout/SquareAccentList"/>
    <dgm:cxn modelId="{5809B557-4D0D-7D40-B9C2-CE11914B544C}" type="presParOf" srcId="{9A0E7297-9CA4-5E4B-869C-F221286972EF}" destId="{F45D1FBF-A2C1-BE41-A1FB-8C5F6DCD6114}" srcOrd="2" destOrd="0" presId="urn:microsoft.com/office/officeart/2008/layout/SquareAccentList"/>
    <dgm:cxn modelId="{2D2CF553-6C9B-E04B-A4F2-92DBB2F7DA63}" type="presParOf" srcId="{8314FCBC-CD11-094C-A934-D1FE50F06008}" destId="{70D720EF-D3AC-6E40-9E08-1B9C43D12F69}" srcOrd="1" destOrd="0" presId="urn:microsoft.com/office/officeart/2008/layout/SquareAccentList"/>
    <dgm:cxn modelId="{5078E596-6209-DB44-BE94-7AE364AA3F11}" type="presParOf" srcId="{70D720EF-D3AC-6E40-9E08-1B9C43D12F69}" destId="{F0255186-AD5A-1C4C-943C-CA41397FE028}" srcOrd="0" destOrd="0" presId="urn:microsoft.com/office/officeart/2008/layout/SquareAccentList"/>
    <dgm:cxn modelId="{64936299-54E6-F240-96B1-4636467153B4}" type="presParOf" srcId="{F0255186-AD5A-1C4C-943C-CA41397FE028}" destId="{D76E3083-A8F5-BA41-B15D-57372951C6FD}" srcOrd="0" destOrd="0" presId="urn:microsoft.com/office/officeart/2008/layout/SquareAccentList"/>
    <dgm:cxn modelId="{14E38BB0-9615-274F-B38B-0185EB79F62E}" type="presParOf" srcId="{F0255186-AD5A-1C4C-943C-CA41397FE028}" destId="{0C3381E9-9B64-FB4E-A7D1-3DA80B10E52C}" srcOrd="1" destOrd="0" presId="urn:microsoft.com/office/officeart/2008/layout/SquareAccentList"/>
    <dgm:cxn modelId="{9288E605-E61A-DC4F-B74F-330D756DBE5C}" type="presParOf" srcId="{70D720EF-D3AC-6E40-9E08-1B9C43D12F69}" destId="{D9ACC789-C2D2-1B4B-9EF2-D22556F0A83A}" srcOrd="1" destOrd="0" presId="urn:microsoft.com/office/officeart/2008/layout/SquareAccentList"/>
    <dgm:cxn modelId="{B082C3B9-02B9-C54E-9DEB-759A216C6729}" type="presParOf" srcId="{D9ACC789-C2D2-1B4B-9EF2-D22556F0A83A}" destId="{7C94F8D8-5463-A64E-BF35-D949BF608F67}" srcOrd="0" destOrd="0" presId="urn:microsoft.com/office/officeart/2008/layout/SquareAccentList"/>
    <dgm:cxn modelId="{716C79DB-9D37-2743-BD08-62C46C03639E}" type="presParOf" srcId="{D9ACC789-C2D2-1B4B-9EF2-D22556F0A83A}" destId="{78A290D5-45A8-FC4A-AEEA-E2ED08FF1C10}" srcOrd="1" destOrd="0" presId="urn:microsoft.com/office/officeart/2008/layout/SquareAccentList"/>
    <dgm:cxn modelId="{51199785-95C7-7F4C-BA63-54E92CBEA644}" type="presParOf" srcId="{70D720EF-D3AC-6E40-9E08-1B9C43D12F69}" destId="{E4699824-7AD6-4747-B9D0-C0100C01E85D}" srcOrd="2" destOrd="0" presId="urn:microsoft.com/office/officeart/2008/layout/SquareAccentList"/>
    <dgm:cxn modelId="{A0796BB1-B5D7-2040-98DF-788A1EE133CE}" type="presParOf" srcId="{E4699824-7AD6-4747-B9D0-C0100C01E85D}" destId="{065CA0DF-DAD1-E84B-B5BC-A7B4EFD5D4F5}" srcOrd="0" destOrd="0" presId="urn:microsoft.com/office/officeart/2008/layout/SquareAccentList"/>
    <dgm:cxn modelId="{0EDA3EA3-6241-DF4A-9145-1E60E44BDE0C}" type="presParOf" srcId="{E4699824-7AD6-4747-B9D0-C0100C01E85D}" destId="{F6BE5C9F-D1A8-8B48-B62E-E27787DD2849}" srcOrd="1" destOrd="0" presId="urn:microsoft.com/office/officeart/2008/layout/SquareAccentList"/>
    <dgm:cxn modelId="{FACCCC6E-FF00-0D4A-8CB3-1B75B77B6A41}" type="presParOf" srcId="{16847E8C-4023-6946-BFC0-60EDE0200BC6}" destId="{289FD321-ECCC-4241-AE8D-D8B88DCDE9D1}" srcOrd="1" destOrd="0" presId="urn:microsoft.com/office/officeart/2008/layout/SquareAccentList"/>
    <dgm:cxn modelId="{4DF22667-6FDB-7446-A12B-75B56A49DAED}" type="presParOf" srcId="{289FD321-ECCC-4241-AE8D-D8B88DCDE9D1}" destId="{A2C230EB-A38A-7842-B63D-D1C64FD2A594}" srcOrd="0" destOrd="0" presId="urn:microsoft.com/office/officeart/2008/layout/SquareAccentList"/>
    <dgm:cxn modelId="{79A8FCA0-EB76-034E-8B4A-63E778C2D0AB}" type="presParOf" srcId="{A2C230EB-A38A-7842-B63D-D1C64FD2A594}" destId="{9F6D2D46-C6D3-9D41-B90E-498198DB73D2}" srcOrd="0" destOrd="0" presId="urn:microsoft.com/office/officeart/2008/layout/SquareAccentList"/>
    <dgm:cxn modelId="{6CC9ED9B-9343-4943-A02B-FE2912993C4F}" type="presParOf" srcId="{A2C230EB-A38A-7842-B63D-D1C64FD2A594}" destId="{B6028173-FB2D-1E44-A3EC-17AECC9950D5}" srcOrd="1" destOrd="0" presId="urn:microsoft.com/office/officeart/2008/layout/SquareAccentList"/>
    <dgm:cxn modelId="{A69F43AA-8002-484E-93CB-E4B23A39173A}" type="presParOf" srcId="{A2C230EB-A38A-7842-B63D-D1C64FD2A594}" destId="{1E12C542-EE43-BD45-8C57-137728EA1878}" srcOrd="2" destOrd="0" presId="urn:microsoft.com/office/officeart/2008/layout/SquareAccentList"/>
    <dgm:cxn modelId="{A399FEF6-144A-CB46-AC2B-E89065C9F60C}" type="presParOf" srcId="{289FD321-ECCC-4241-AE8D-D8B88DCDE9D1}" destId="{DAA66F90-B4FF-834B-8159-239DE9CCE3FB}" srcOrd="1" destOrd="0" presId="urn:microsoft.com/office/officeart/2008/layout/SquareAccentList"/>
    <dgm:cxn modelId="{43A2C3B1-3A41-2D4A-95F3-EF2E14A9F955}" type="presParOf" srcId="{DAA66F90-B4FF-834B-8159-239DE9CCE3FB}" destId="{63D42AE6-F745-8445-AC59-DCBC0EC232E7}" srcOrd="0" destOrd="0" presId="urn:microsoft.com/office/officeart/2008/layout/SquareAccentList"/>
    <dgm:cxn modelId="{2E5C72C8-F983-C947-A501-6EDA7191BB9A}" type="presParOf" srcId="{63D42AE6-F745-8445-AC59-DCBC0EC232E7}" destId="{D10C5354-9211-5F44-A0F7-38341924A8C6}" srcOrd="0" destOrd="0" presId="urn:microsoft.com/office/officeart/2008/layout/SquareAccentList"/>
    <dgm:cxn modelId="{E876653F-16DA-4F49-B23C-A5F2D43566D2}" type="presParOf" srcId="{63D42AE6-F745-8445-AC59-DCBC0EC232E7}" destId="{F689E001-383E-AC44-8D14-0EBBE996182D}" srcOrd="1" destOrd="0" presId="urn:microsoft.com/office/officeart/2008/layout/SquareAccentList"/>
    <dgm:cxn modelId="{F5A20230-04D9-2F47-A0B9-9E0ACF26440A}" type="presParOf" srcId="{DAA66F90-B4FF-834B-8159-239DE9CCE3FB}" destId="{CC7F8A86-BC81-BD42-BAB7-D4827E8ADBF7}" srcOrd="1" destOrd="0" presId="urn:microsoft.com/office/officeart/2008/layout/SquareAccentList"/>
    <dgm:cxn modelId="{1F2F3790-A373-774C-8B19-482F03AB1652}" type="presParOf" srcId="{CC7F8A86-BC81-BD42-BAB7-D4827E8ADBF7}" destId="{6DE88BEE-D0C8-6242-817F-898D49018BD5}" srcOrd="0" destOrd="0" presId="urn:microsoft.com/office/officeart/2008/layout/SquareAccentList"/>
    <dgm:cxn modelId="{99579C51-66F9-FF43-9062-0E1FCA74C4BC}" type="presParOf" srcId="{CC7F8A86-BC81-BD42-BAB7-D4827E8ADBF7}" destId="{F43811A1-D22E-7C49-BF5B-5C116AB34735}" srcOrd="1" destOrd="0" presId="urn:microsoft.com/office/officeart/2008/layout/SquareAccentList"/>
    <dgm:cxn modelId="{827693A9-3E1F-2A4B-8DB4-38207D7A8764}" type="presParOf" srcId="{DAA66F90-B4FF-834B-8159-239DE9CCE3FB}" destId="{B5AD1212-5E33-1448-9E12-D9FB91E9F0CD}" srcOrd="2" destOrd="0" presId="urn:microsoft.com/office/officeart/2008/layout/SquareAccentList"/>
    <dgm:cxn modelId="{4426B251-F536-8649-98EC-76032AF857FB}" type="presParOf" srcId="{B5AD1212-5E33-1448-9E12-D9FB91E9F0CD}" destId="{007792D4-1AFA-8142-A4AE-C7A4B4539614}" srcOrd="0" destOrd="0" presId="urn:microsoft.com/office/officeart/2008/layout/SquareAccentList"/>
    <dgm:cxn modelId="{0D78AFAE-79B7-1A4C-AAB5-63C1B4AB6CFB}" type="presParOf" srcId="{B5AD1212-5E33-1448-9E12-D9FB91E9F0CD}" destId="{68EB7E23-C15A-4F4F-A861-58FB8E529D4D}" srcOrd="1" destOrd="0" presId="urn:microsoft.com/office/officeart/2008/layout/SquareAccentList"/>
    <dgm:cxn modelId="{DC0BB9F7-A531-5040-BE0E-1B175010B87B}" type="presParOf" srcId="{DAA66F90-B4FF-834B-8159-239DE9CCE3FB}" destId="{D8C1963F-B60C-0847-B85D-F05A561BEF4B}" srcOrd="3" destOrd="0" presId="urn:microsoft.com/office/officeart/2008/layout/SquareAccentList"/>
    <dgm:cxn modelId="{CD36AA67-E713-5049-9685-A164265B141A}" type="presParOf" srcId="{D8C1963F-B60C-0847-B85D-F05A561BEF4B}" destId="{2A1CC7A4-76D2-3845-94FB-DCBDCF809013}" srcOrd="0" destOrd="0" presId="urn:microsoft.com/office/officeart/2008/layout/SquareAccentList"/>
    <dgm:cxn modelId="{F4A52BBA-4B84-DB41-B7C5-ADB994D9868A}" type="presParOf" srcId="{D8C1963F-B60C-0847-B85D-F05A561BEF4B}" destId="{CA4F79F9-4581-0E43-8B75-59F6F5F3F882}" srcOrd="1" destOrd="0" presId="urn:microsoft.com/office/officeart/2008/layout/SquareAccentList"/>
    <dgm:cxn modelId="{DD2CC2D7-4FCB-C244-A48D-3DFA9A038A61}" type="presParOf" srcId="{DAA66F90-B4FF-834B-8159-239DE9CCE3FB}" destId="{2C07634B-C8DD-3145-9E81-AA2A5B3F5E02}" srcOrd="4" destOrd="0" presId="urn:microsoft.com/office/officeart/2008/layout/SquareAccentList"/>
    <dgm:cxn modelId="{2A658AC6-DA8F-7C4B-923B-87FC828FFFA3}" type="presParOf" srcId="{2C07634B-C8DD-3145-9E81-AA2A5B3F5E02}" destId="{A4D2C9DE-6B3B-014D-B391-BACDD9C56045}" srcOrd="0" destOrd="0" presId="urn:microsoft.com/office/officeart/2008/layout/SquareAccentList"/>
    <dgm:cxn modelId="{F9443145-AD4C-0243-9F3E-5BC64E30F764}" type="presParOf" srcId="{2C07634B-C8DD-3145-9E81-AA2A5B3F5E02}" destId="{66AA1ECC-6CC8-744A-B65F-D8AB7C947DC3}" srcOrd="1" destOrd="0" presId="urn:microsoft.com/office/officeart/2008/layout/SquareAccentList"/>
    <dgm:cxn modelId="{89344E57-C657-DD4F-A55E-4AD78F7E0036}" type="presParOf" srcId="{DAA66F90-B4FF-834B-8159-239DE9CCE3FB}" destId="{E48C487C-15C3-754D-A431-DB11F74F84A3}" srcOrd="5" destOrd="0" presId="urn:microsoft.com/office/officeart/2008/layout/SquareAccentList"/>
    <dgm:cxn modelId="{CFAB0C21-C04B-C749-935B-0A5DF50940B9}" type="presParOf" srcId="{E48C487C-15C3-754D-A431-DB11F74F84A3}" destId="{6C1B5C04-95B0-0A4F-86A0-74E45B880568}" srcOrd="0" destOrd="0" presId="urn:microsoft.com/office/officeart/2008/layout/SquareAccentList"/>
    <dgm:cxn modelId="{CD5FFA7D-5933-2845-81FA-6B21AEB67892}" type="presParOf" srcId="{E48C487C-15C3-754D-A431-DB11F74F84A3}" destId="{FF2712D9-C3B9-DB44-B016-F0BFC54DDB19}" srcOrd="1" destOrd="0" presId="urn:microsoft.com/office/officeart/2008/layout/SquareAccentList"/>
    <dgm:cxn modelId="{88E7E17D-3E46-1B49-B322-EA9E023E733E}" type="presParOf" srcId="{DAA66F90-B4FF-834B-8159-239DE9CCE3FB}" destId="{BFBC4AAB-864A-6C40-A854-91F6B4DF3513}" srcOrd="6" destOrd="0" presId="urn:microsoft.com/office/officeart/2008/layout/SquareAccentList"/>
    <dgm:cxn modelId="{27B46B9E-6A42-EB45-9E0C-B33D96716D13}" type="presParOf" srcId="{BFBC4AAB-864A-6C40-A854-91F6B4DF3513}" destId="{75D8F6F3-AD57-F848-B630-1F06ED0DBFD6}" srcOrd="0" destOrd="0" presId="urn:microsoft.com/office/officeart/2008/layout/SquareAccentList"/>
    <dgm:cxn modelId="{BF967A9B-A1A9-FF48-A3D0-3BE4030EED01}" type="presParOf" srcId="{BFBC4AAB-864A-6C40-A854-91F6B4DF3513}" destId="{93A20754-B34A-BB4F-84F0-B1606A6DC9CD}" srcOrd="1" destOrd="0" presId="urn:microsoft.com/office/officeart/2008/layout/SquareAccentList"/>
    <dgm:cxn modelId="{54777464-894F-9F4A-BFE8-ED4F5C79D873}" type="presParOf" srcId="{16847E8C-4023-6946-BFC0-60EDE0200BC6}" destId="{F1BD332F-8C42-A24C-BF45-4196EC68F951}" srcOrd="2" destOrd="0" presId="urn:microsoft.com/office/officeart/2008/layout/SquareAccentList"/>
    <dgm:cxn modelId="{E396D5F5-E4A6-E848-A5F3-8DBF266D9B63}" type="presParOf" srcId="{F1BD332F-8C42-A24C-BF45-4196EC68F951}" destId="{FE6101D9-D2BC-604B-B84A-AF3FC2930D68}" srcOrd="0" destOrd="0" presId="urn:microsoft.com/office/officeart/2008/layout/SquareAccentList"/>
    <dgm:cxn modelId="{44B0A323-BDA7-CD42-BEB2-955584DE41F8}" type="presParOf" srcId="{FE6101D9-D2BC-604B-B84A-AF3FC2930D68}" destId="{B0543499-2B09-0E46-96EB-A9D9B8F583A6}" srcOrd="0" destOrd="0" presId="urn:microsoft.com/office/officeart/2008/layout/SquareAccentList"/>
    <dgm:cxn modelId="{AC368A2A-F5F5-654B-B894-BB39655EDC72}" type="presParOf" srcId="{FE6101D9-D2BC-604B-B84A-AF3FC2930D68}" destId="{643B98D3-5FB0-FF43-B738-9EDC25A12DAB}" srcOrd="1" destOrd="0" presId="urn:microsoft.com/office/officeart/2008/layout/SquareAccentList"/>
    <dgm:cxn modelId="{BA43C995-DCE3-8845-BE11-9287487CC9F3}" type="presParOf" srcId="{FE6101D9-D2BC-604B-B84A-AF3FC2930D68}" destId="{2D4DF4CC-97C5-2949-B16B-FDD5C6F1861E}" srcOrd="2" destOrd="0" presId="urn:microsoft.com/office/officeart/2008/layout/SquareAccentList"/>
    <dgm:cxn modelId="{147926CC-32A5-7041-945D-AD991219D0AD}" type="presParOf" srcId="{F1BD332F-8C42-A24C-BF45-4196EC68F951}" destId="{914C7DE3-5A95-9B48-82CB-6B5D0D623357}" srcOrd="1" destOrd="0" presId="urn:microsoft.com/office/officeart/2008/layout/SquareAccentList"/>
    <dgm:cxn modelId="{28BD004F-7059-2144-B7C3-5DABFD63965C}" type="presParOf" srcId="{914C7DE3-5A95-9B48-82CB-6B5D0D623357}" destId="{127BD8D8-9033-9E44-8223-567B7D07AEBA}" srcOrd="0" destOrd="0" presId="urn:microsoft.com/office/officeart/2008/layout/SquareAccentList"/>
    <dgm:cxn modelId="{7D3BC949-C58B-304D-B7B2-562D8B59E752}" type="presParOf" srcId="{127BD8D8-9033-9E44-8223-567B7D07AEBA}" destId="{0184AD00-D89F-1C42-BCE4-86FBADDF8332}" srcOrd="0" destOrd="0" presId="urn:microsoft.com/office/officeart/2008/layout/SquareAccentList"/>
    <dgm:cxn modelId="{8EB332E6-AFA4-C942-BBEB-03E8CEC31A7C}" type="presParOf" srcId="{127BD8D8-9033-9E44-8223-567B7D07AEBA}" destId="{A96337E0-8C9D-3F48-A252-EDBD0FEDB657}" srcOrd="1" destOrd="0" presId="urn:microsoft.com/office/officeart/2008/layout/SquareAccentList"/>
    <dgm:cxn modelId="{1513D501-5006-744E-AB7C-1F4599979E20}" type="presParOf" srcId="{914C7DE3-5A95-9B48-82CB-6B5D0D623357}" destId="{A41614E4-2FE8-4A49-BC33-2434AE3225D0}" srcOrd="1" destOrd="0" presId="urn:microsoft.com/office/officeart/2008/layout/SquareAccentList"/>
    <dgm:cxn modelId="{EFF04F30-022B-7F4D-B90C-FA5BCEE82931}" type="presParOf" srcId="{A41614E4-2FE8-4A49-BC33-2434AE3225D0}" destId="{3EDF8FBD-368E-CC44-AD3D-B489C907F747}" srcOrd="0" destOrd="0" presId="urn:microsoft.com/office/officeart/2008/layout/SquareAccentList"/>
    <dgm:cxn modelId="{6E683426-09BC-D84B-AA5C-99C461A411E2}" type="presParOf" srcId="{A41614E4-2FE8-4A49-BC33-2434AE3225D0}" destId="{CA70AAA4-7B08-3045-8E5A-111A82562129}" srcOrd="1" destOrd="0" presId="urn:microsoft.com/office/officeart/2008/layout/SquareAccentList"/>
    <dgm:cxn modelId="{19D93B9B-1688-684E-88F7-6AAC3DFB578E}" type="presParOf" srcId="{914C7DE3-5A95-9B48-82CB-6B5D0D623357}" destId="{773B274E-708E-204B-B882-A2D7619CBB4E}" srcOrd="2" destOrd="0" presId="urn:microsoft.com/office/officeart/2008/layout/SquareAccentList"/>
    <dgm:cxn modelId="{BFDABD97-FB5B-5948-9718-896122324829}" type="presParOf" srcId="{773B274E-708E-204B-B882-A2D7619CBB4E}" destId="{70AB0343-BB8A-AE46-B57A-09FC32D666CA}" srcOrd="0" destOrd="0" presId="urn:microsoft.com/office/officeart/2008/layout/SquareAccentList"/>
    <dgm:cxn modelId="{64D4E234-1568-254B-A12F-58B5D79265E1}" type="presParOf" srcId="{773B274E-708E-204B-B882-A2D7619CBB4E}" destId="{2F8F2E4C-499D-D944-9B30-508B9725628C}" srcOrd="1" destOrd="0" presId="urn:microsoft.com/office/officeart/2008/layout/SquareAccentList"/>
    <dgm:cxn modelId="{8104207F-5E1C-A94F-B7CE-D2118A808B67}" type="presParOf" srcId="{914C7DE3-5A95-9B48-82CB-6B5D0D623357}" destId="{CBFB893F-B6A5-AA4A-AF4F-0BE988E2D523}" srcOrd="3" destOrd="0" presId="urn:microsoft.com/office/officeart/2008/layout/SquareAccentList"/>
    <dgm:cxn modelId="{BD574E2D-4DD7-B042-96A2-A6DB8144310F}" type="presParOf" srcId="{CBFB893F-B6A5-AA4A-AF4F-0BE988E2D523}" destId="{8FCE44B2-E9F5-4743-A98E-47A17FD134D2}" srcOrd="0" destOrd="0" presId="urn:microsoft.com/office/officeart/2008/layout/SquareAccentList"/>
    <dgm:cxn modelId="{B36D771B-132C-544E-957D-C796E5FC15AC}" type="presParOf" srcId="{CBFB893F-B6A5-AA4A-AF4F-0BE988E2D523}" destId="{DCC32550-FE4E-694B-BD07-79DB6407699C}" srcOrd="1" destOrd="0" presId="urn:microsoft.com/office/officeart/2008/layout/SquareAccentList"/>
    <dgm:cxn modelId="{4F902C45-E4CF-5943-A044-C853BC687BFD}" type="presParOf" srcId="{914C7DE3-5A95-9B48-82CB-6B5D0D623357}" destId="{35028E44-D79F-2249-B288-5812BA6E1A5D}" srcOrd="4" destOrd="0" presId="urn:microsoft.com/office/officeart/2008/layout/SquareAccentList"/>
    <dgm:cxn modelId="{C3F63A5A-6DB4-4542-A379-C45D4A0755B2}" type="presParOf" srcId="{35028E44-D79F-2249-B288-5812BA6E1A5D}" destId="{39C9B43E-92CD-C340-A07C-C6233CB371ED}" srcOrd="0" destOrd="0" presId="urn:microsoft.com/office/officeart/2008/layout/SquareAccentList"/>
    <dgm:cxn modelId="{9838A712-2E2A-E347-B2F0-9A1DFD2A3644}" type="presParOf" srcId="{35028E44-D79F-2249-B288-5812BA6E1A5D}" destId="{58D10E92-CA42-BA4A-9F89-4D33045D6BB4}" srcOrd="1" destOrd="0" presId="urn:microsoft.com/office/officeart/2008/layout/SquareAccentList"/>
    <dgm:cxn modelId="{39DEC3C0-2E2B-454B-BE83-99DD604BD1D9}" type="presParOf" srcId="{914C7DE3-5A95-9B48-82CB-6B5D0D623357}" destId="{EBDD54D8-404F-B143-8309-6677213EE9EC}" srcOrd="5" destOrd="0" presId="urn:microsoft.com/office/officeart/2008/layout/SquareAccentList"/>
    <dgm:cxn modelId="{623A1FC4-C197-F742-A58D-E979F504AEBE}" type="presParOf" srcId="{EBDD54D8-404F-B143-8309-6677213EE9EC}" destId="{6D468A15-772C-3B42-A88D-638C39A15E3C}" srcOrd="0" destOrd="0" presId="urn:microsoft.com/office/officeart/2008/layout/SquareAccentList"/>
    <dgm:cxn modelId="{E9B2154C-8181-6347-BA12-677F245019B0}" type="presParOf" srcId="{EBDD54D8-404F-B143-8309-6677213EE9EC}" destId="{F9AB6982-5443-5F47-861A-020D0E8CB8E1}" srcOrd="1" destOrd="0" presId="urn:microsoft.com/office/officeart/2008/layout/SquareAccentList"/>
    <dgm:cxn modelId="{B7D9C2BF-3710-A848-A538-AF90A1807FA4}" type="presParOf" srcId="{914C7DE3-5A95-9B48-82CB-6B5D0D623357}" destId="{458CCCFE-72C0-9145-BF29-61A77B23C078}" srcOrd="6" destOrd="0" presId="urn:microsoft.com/office/officeart/2008/layout/SquareAccentList"/>
    <dgm:cxn modelId="{5D6FFA3A-4A17-C042-AC1E-D0F65000406F}" type="presParOf" srcId="{458CCCFE-72C0-9145-BF29-61A77B23C078}" destId="{AA6BEBFA-5EA9-AD4F-9D4B-48445A2ABDFF}" srcOrd="0" destOrd="0" presId="urn:microsoft.com/office/officeart/2008/layout/SquareAccentList"/>
    <dgm:cxn modelId="{4252C100-73DE-D340-AB27-27C427EBA384}" type="presParOf" srcId="{458CCCFE-72C0-9145-BF29-61A77B23C078}" destId="{4E03BE96-6AAF-AC46-9854-190697A9FACE}" srcOrd="1" destOrd="0" presId="urn:microsoft.com/office/officeart/2008/layout/SquareAccentList"/>
    <dgm:cxn modelId="{75B7C0B4-C38A-8346-8FAE-5FEE1A5B190E}" type="presParOf" srcId="{914C7DE3-5A95-9B48-82CB-6B5D0D623357}" destId="{B465BACB-F04C-5949-B16F-5FB195065A65}" srcOrd="7" destOrd="0" presId="urn:microsoft.com/office/officeart/2008/layout/SquareAccentList"/>
    <dgm:cxn modelId="{935432BE-A5AA-F244-AF13-382350DBAB93}" type="presParOf" srcId="{B465BACB-F04C-5949-B16F-5FB195065A65}" destId="{FA4BFBCA-8879-B441-904A-AD4ECB0446FA}" srcOrd="0" destOrd="0" presId="urn:microsoft.com/office/officeart/2008/layout/SquareAccentList"/>
    <dgm:cxn modelId="{51081DFA-F569-3841-9BA0-B19231512901}" type="presParOf" srcId="{B465BACB-F04C-5949-B16F-5FB195065A65}" destId="{18F8ADFE-AC46-3F4D-B0B7-DCA3C124D34E}" srcOrd="1" destOrd="0" presId="urn:microsoft.com/office/officeart/2008/layout/SquareAccentList"/>
    <dgm:cxn modelId="{6D0F8015-B4CC-7644-822B-94BE6BC65442}" type="presParOf" srcId="{914C7DE3-5A95-9B48-82CB-6B5D0D623357}" destId="{15FF6BF8-92DD-F640-AD96-8596A279D0F3}" srcOrd="8" destOrd="0" presId="urn:microsoft.com/office/officeart/2008/layout/SquareAccentList"/>
    <dgm:cxn modelId="{FD15283A-3333-D84E-A241-0487FAD16598}" type="presParOf" srcId="{15FF6BF8-92DD-F640-AD96-8596A279D0F3}" destId="{74CE24E3-4EE1-D743-859B-588FD0799282}" srcOrd="0" destOrd="0" presId="urn:microsoft.com/office/officeart/2008/layout/SquareAccentList"/>
    <dgm:cxn modelId="{CCC1C7B5-2D0C-4A4A-BEA1-CFBB97A79186}" type="presParOf" srcId="{15FF6BF8-92DD-F640-AD96-8596A279D0F3}" destId="{475F6A17-F11E-D242-92D6-EC3D3D90D57A}" srcOrd="1" destOrd="0" presId="urn:microsoft.com/office/officeart/2008/layout/SquareAccentList"/>
    <dgm:cxn modelId="{6B8ED7BC-067E-7045-94EA-210B9AFFE3CC}" type="presParOf" srcId="{914C7DE3-5A95-9B48-82CB-6B5D0D623357}" destId="{84A7176A-020E-AF42-BD7D-A8B96CC02110}" srcOrd="9" destOrd="0" presId="urn:microsoft.com/office/officeart/2008/layout/SquareAccentList"/>
    <dgm:cxn modelId="{C4275C74-3C41-CD4C-98C3-6348058ED3A8}" type="presParOf" srcId="{84A7176A-020E-AF42-BD7D-A8B96CC02110}" destId="{4E29F5F1-2D8F-5E43-AED4-3436AF18524C}" srcOrd="0" destOrd="0" presId="urn:microsoft.com/office/officeart/2008/layout/SquareAccentList"/>
    <dgm:cxn modelId="{A7934968-CCD6-3340-A18D-C7BFADB5FE17}" type="presParOf" srcId="{84A7176A-020E-AF42-BD7D-A8B96CC02110}" destId="{DBC14B11-5183-054F-B811-60CADFBD546D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30496A9-E432-DC42-9E22-F729CAAD18B0}" type="doc">
      <dgm:prSet loTypeId="urn:microsoft.com/office/officeart/2005/8/layout/list1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ES_tradnl"/>
        </a:p>
      </dgm:t>
    </dgm:pt>
    <dgm:pt modelId="{32BA754C-E9D6-FA40-A0D5-1642E500ABAB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MOVILIDAD DE TOBILLO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ECC0DCA4-D18C-D045-BCED-60A5D12F224F}" type="parTrans" cxnId="{7A9C617D-D253-FC4D-9FE9-E4795A1E7123}">
      <dgm:prSet/>
      <dgm:spPr/>
      <dgm:t>
        <a:bodyPr/>
        <a:lstStyle/>
        <a:p>
          <a:endParaRPr lang="es-ES_tradnl"/>
        </a:p>
      </dgm:t>
    </dgm:pt>
    <dgm:pt modelId="{1FC40205-E944-184D-9EC1-43C4304753F2}" type="sibTrans" cxnId="{7A9C617D-D253-FC4D-9FE9-E4795A1E7123}">
      <dgm:prSet/>
      <dgm:spPr/>
      <dgm:t>
        <a:bodyPr/>
        <a:lstStyle/>
        <a:p>
          <a:endParaRPr lang="es-ES_tradnl"/>
        </a:p>
      </dgm:t>
    </dgm:pt>
    <dgm:pt modelId="{ED856B9B-2334-FF4B-AEF8-4318B5F1BF70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MOVILIDAD DE CADERA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D470ABEE-1CF2-E642-9AD7-C8815DE11B1B}" type="parTrans" cxnId="{52F8FF11-8F74-0F48-A89F-C6656C7D9F4F}">
      <dgm:prSet/>
      <dgm:spPr/>
      <dgm:t>
        <a:bodyPr/>
        <a:lstStyle/>
        <a:p>
          <a:endParaRPr lang="es-ES_tradnl"/>
        </a:p>
      </dgm:t>
    </dgm:pt>
    <dgm:pt modelId="{F39D1F26-1D42-1246-AA53-07DDE9AD6980}" type="sibTrans" cxnId="{52F8FF11-8F74-0F48-A89F-C6656C7D9F4F}">
      <dgm:prSet/>
      <dgm:spPr/>
      <dgm:t>
        <a:bodyPr/>
        <a:lstStyle/>
        <a:p>
          <a:endParaRPr lang="es-ES_tradnl"/>
        </a:p>
      </dgm:t>
    </dgm:pt>
    <dgm:pt modelId="{4BC8C98A-0D61-6F4D-B998-5639B082CE45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MOVILIDAD DE TORAX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EFB5782C-7362-DE47-9826-900F16DB07B6}" type="parTrans" cxnId="{97A382B9-875B-AE4F-9B34-580ABB699EC4}">
      <dgm:prSet/>
      <dgm:spPr/>
      <dgm:t>
        <a:bodyPr/>
        <a:lstStyle/>
        <a:p>
          <a:endParaRPr lang="es-ES_tradnl"/>
        </a:p>
      </dgm:t>
    </dgm:pt>
    <dgm:pt modelId="{67FFD3B6-6F59-194F-A886-2D4CB41596F7}" type="sibTrans" cxnId="{97A382B9-875B-AE4F-9B34-580ABB699EC4}">
      <dgm:prSet/>
      <dgm:spPr/>
      <dgm:t>
        <a:bodyPr/>
        <a:lstStyle/>
        <a:p>
          <a:endParaRPr lang="es-ES_tradnl"/>
        </a:p>
      </dgm:t>
    </dgm:pt>
    <dgm:pt modelId="{D82C09CC-F119-6649-BB9C-8FC55D0CD92B}">
      <dgm:prSet phldrT="[Texto]"/>
      <dgm:spPr/>
      <dgm:t>
        <a:bodyPr/>
        <a:lstStyle/>
        <a:p>
          <a:r>
            <a:rPr lang="es-ES_tradnl" b="1" dirty="0" smtClean="0">
              <a:latin typeface="Futura Medium" charset="0"/>
              <a:ea typeface="Futura Medium" charset="0"/>
              <a:cs typeface="Futura Medium" charset="0"/>
            </a:rPr>
            <a:t>MOVILIDAD DE HOMBROS</a:t>
          </a:r>
          <a:endParaRPr lang="es-ES_tradnl" b="1" dirty="0">
            <a:latin typeface="Futura Medium" charset="0"/>
            <a:ea typeface="Futura Medium" charset="0"/>
            <a:cs typeface="Futura Medium" charset="0"/>
          </a:endParaRPr>
        </a:p>
      </dgm:t>
    </dgm:pt>
    <dgm:pt modelId="{F07B41B9-6495-474A-8E25-25DD537C1AD2}" type="parTrans" cxnId="{6F5853DA-098B-8347-8AF1-62CCB74CB859}">
      <dgm:prSet/>
      <dgm:spPr/>
      <dgm:t>
        <a:bodyPr/>
        <a:lstStyle/>
        <a:p>
          <a:endParaRPr lang="es-ES_tradnl"/>
        </a:p>
      </dgm:t>
    </dgm:pt>
    <dgm:pt modelId="{270C6EF6-B640-1A42-9BEF-A999ACCF644D}" type="sibTrans" cxnId="{6F5853DA-098B-8347-8AF1-62CCB74CB859}">
      <dgm:prSet/>
      <dgm:spPr/>
      <dgm:t>
        <a:bodyPr/>
        <a:lstStyle/>
        <a:p>
          <a:endParaRPr lang="es-ES_tradnl"/>
        </a:p>
      </dgm:t>
    </dgm:pt>
    <dgm:pt modelId="{C853EC1C-7199-A749-9AFE-B3FA3D8BAF1F}" type="pres">
      <dgm:prSet presAssocID="{C30496A9-E432-DC42-9E22-F729CAAD18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71255E0-80FF-A948-9A03-B109A1775F24}" type="pres">
      <dgm:prSet presAssocID="{32BA754C-E9D6-FA40-A0D5-1642E500ABAB}" presName="parentLin" presStyleCnt="0"/>
      <dgm:spPr/>
    </dgm:pt>
    <dgm:pt modelId="{5589D69D-0A83-214B-9317-16E5886BF765}" type="pres">
      <dgm:prSet presAssocID="{32BA754C-E9D6-FA40-A0D5-1642E500ABAB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12D12612-6EF4-E644-B79C-3AAE57FECBDD}" type="pres">
      <dgm:prSet presAssocID="{32BA754C-E9D6-FA40-A0D5-1642E500ABA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D83526E-A5BC-6F42-91EC-5BB9D07BFB32}" type="pres">
      <dgm:prSet presAssocID="{32BA754C-E9D6-FA40-A0D5-1642E500ABAB}" presName="negativeSpace" presStyleCnt="0"/>
      <dgm:spPr/>
    </dgm:pt>
    <dgm:pt modelId="{98C839F2-04A1-7243-8641-DABD511CE205}" type="pres">
      <dgm:prSet presAssocID="{32BA754C-E9D6-FA40-A0D5-1642E500ABAB}" presName="childText" presStyleLbl="conFgAcc1" presStyleIdx="0" presStyleCnt="4">
        <dgm:presLayoutVars>
          <dgm:bulletEnabled val="1"/>
        </dgm:presLayoutVars>
      </dgm:prSet>
      <dgm:spPr/>
    </dgm:pt>
    <dgm:pt modelId="{A26E71C9-B36A-6045-97A7-5AE390B56DFC}" type="pres">
      <dgm:prSet presAssocID="{1FC40205-E944-184D-9EC1-43C4304753F2}" presName="spaceBetweenRectangles" presStyleCnt="0"/>
      <dgm:spPr/>
    </dgm:pt>
    <dgm:pt modelId="{C79F4C82-2859-C84C-9782-A56A965ECE8A}" type="pres">
      <dgm:prSet presAssocID="{ED856B9B-2334-FF4B-AEF8-4318B5F1BF70}" presName="parentLin" presStyleCnt="0"/>
      <dgm:spPr/>
    </dgm:pt>
    <dgm:pt modelId="{2AD780BA-7B98-A149-B484-5679D3C53C13}" type="pres">
      <dgm:prSet presAssocID="{ED856B9B-2334-FF4B-AEF8-4318B5F1BF70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95B26250-4CC4-AB4E-B3B8-42007C9D6E0D}" type="pres">
      <dgm:prSet presAssocID="{ED856B9B-2334-FF4B-AEF8-4318B5F1BF7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0FB0C0F-7710-5D45-9596-621098A3737F}" type="pres">
      <dgm:prSet presAssocID="{ED856B9B-2334-FF4B-AEF8-4318B5F1BF70}" presName="negativeSpace" presStyleCnt="0"/>
      <dgm:spPr/>
    </dgm:pt>
    <dgm:pt modelId="{B7D9D918-4D17-D44F-A2DC-723AB57DB36D}" type="pres">
      <dgm:prSet presAssocID="{ED856B9B-2334-FF4B-AEF8-4318B5F1BF70}" presName="childText" presStyleLbl="conFgAcc1" presStyleIdx="1" presStyleCnt="4">
        <dgm:presLayoutVars>
          <dgm:bulletEnabled val="1"/>
        </dgm:presLayoutVars>
      </dgm:prSet>
      <dgm:spPr/>
    </dgm:pt>
    <dgm:pt modelId="{31ED95BF-D2F1-5A45-B088-D522685D6475}" type="pres">
      <dgm:prSet presAssocID="{F39D1F26-1D42-1246-AA53-07DDE9AD6980}" presName="spaceBetweenRectangles" presStyleCnt="0"/>
      <dgm:spPr/>
    </dgm:pt>
    <dgm:pt modelId="{C0130BA1-9344-7E43-A756-386A716C5CB5}" type="pres">
      <dgm:prSet presAssocID="{4BC8C98A-0D61-6F4D-B998-5639B082CE45}" presName="parentLin" presStyleCnt="0"/>
      <dgm:spPr/>
    </dgm:pt>
    <dgm:pt modelId="{68A697D8-6734-2B42-A071-2076641B16FF}" type="pres">
      <dgm:prSet presAssocID="{4BC8C98A-0D61-6F4D-B998-5639B082CE45}" presName="parentLeftMargin" presStyleLbl="node1" presStyleIdx="1" presStyleCnt="4"/>
      <dgm:spPr/>
      <dgm:t>
        <a:bodyPr/>
        <a:lstStyle/>
        <a:p>
          <a:endParaRPr lang="es-ES_tradnl"/>
        </a:p>
      </dgm:t>
    </dgm:pt>
    <dgm:pt modelId="{5CB125DA-112E-A646-AAC1-FCF3297FD5F8}" type="pres">
      <dgm:prSet presAssocID="{4BC8C98A-0D61-6F4D-B998-5639B082CE4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BDA90A1-C90B-F34B-ACC6-4508F14DAA71}" type="pres">
      <dgm:prSet presAssocID="{4BC8C98A-0D61-6F4D-B998-5639B082CE45}" presName="negativeSpace" presStyleCnt="0"/>
      <dgm:spPr/>
    </dgm:pt>
    <dgm:pt modelId="{0402ACD0-63C0-6D4B-8F42-E851AFD82D3C}" type="pres">
      <dgm:prSet presAssocID="{4BC8C98A-0D61-6F4D-B998-5639B082CE45}" presName="childText" presStyleLbl="conFgAcc1" presStyleIdx="2" presStyleCnt="4">
        <dgm:presLayoutVars>
          <dgm:bulletEnabled val="1"/>
        </dgm:presLayoutVars>
      </dgm:prSet>
      <dgm:spPr/>
    </dgm:pt>
    <dgm:pt modelId="{34F16C0C-48A8-C247-A212-71B97D2B9257}" type="pres">
      <dgm:prSet presAssocID="{67FFD3B6-6F59-194F-A886-2D4CB41596F7}" presName="spaceBetweenRectangles" presStyleCnt="0"/>
      <dgm:spPr/>
    </dgm:pt>
    <dgm:pt modelId="{037115F0-1561-464C-80CB-0BBED528A1D7}" type="pres">
      <dgm:prSet presAssocID="{D82C09CC-F119-6649-BB9C-8FC55D0CD92B}" presName="parentLin" presStyleCnt="0"/>
      <dgm:spPr/>
    </dgm:pt>
    <dgm:pt modelId="{47E2CB9E-49C6-4044-9D13-62BBAA13DFE1}" type="pres">
      <dgm:prSet presAssocID="{D82C09CC-F119-6649-BB9C-8FC55D0CD92B}" presName="parentLeftMargin" presStyleLbl="node1" presStyleIdx="2" presStyleCnt="4"/>
      <dgm:spPr/>
      <dgm:t>
        <a:bodyPr/>
        <a:lstStyle/>
        <a:p>
          <a:endParaRPr lang="es-ES_tradnl"/>
        </a:p>
      </dgm:t>
    </dgm:pt>
    <dgm:pt modelId="{88EF1451-4428-B341-9FCB-F346643D3401}" type="pres">
      <dgm:prSet presAssocID="{D82C09CC-F119-6649-BB9C-8FC55D0CD92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77A2224-493E-DB41-8410-9CA818ABCBE0}" type="pres">
      <dgm:prSet presAssocID="{D82C09CC-F119-6649-BB9C-8FC55D0CD92B}" presName="negativeSpace" presStyleCnt="0"/>
      <dgm:spPr/>
    </dgm:pt>
    <dgm:pt modelId="{67134DF6-A83B-8446-AC99-4F8A41CE2C4D}" type="pres">
      <dgm:prSet presAssocID="{D82C09CC-F119-6649-BB9C-8FC55D0CD92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AD52735-37DD-A94F-990B-D9F4B65AC985}" type="presOf" srcId="{ED856B9B-2334-FF4B-AEF8-4318B5F1BF70}" destId="{95B26250-4CC4-AB4E-B3B8-42007C9D6E0D}" srcOrd="1" destOrd="0" presId="urn:microsoft.com/office/officeart/2005/8/layout/list1"/>
    <dgm:cxn modelId="{52F8FF11-8F74-0F48-A89F-C6656C7D9F4F}" srcId="{C30496A9-E432-DC42-9E22-F729CAAD18B0}" destId="{ED856B9B-2334-FF4B-AEF8-4318B5F1BF70}" srcOrd="1" destOrd="0" parTransId="{D470ABEE-1CF2-E642-9AD7-C8815DE11B1B}" sibTransId="{F39D1F26-1D42-1246-AA53-07DDE9AD6980}"/>
    <dgm:cxn modelId="{7A9C617D-D253-FC4D-9FE9-E4795A1E7123}" srcId="{C30496A9-E432-DC42-9E22-F729CAAD18B0}" destId="{32BA754C-E9D6-FA40-A0D5-1642E500ABAB}" srcOrd="0" destOrd="0" parTransId="{ECC0DCA4-D18C-D045-BCED-60A5D12F224F}" sibTransId="{1FC40205-E944-184D-9EC1-43C4304753F2}"/>
    <dgm:cxn modelId="{4AC86B5A-2DD5-ED46-A09D-30EA65948E5B}" type="presOf" srcId="{D82C09CC-F119-6649-BB9C-8FC55D0CD92B}" destId="{88EF1451-4428-B341-9FCB-F346643D3401}" srcOrd="1" destOrd="0" presId="urn:microsoft.com/office/officeart/2005/8/layout/list1"/>
    <dgm:cxn modelId="{82BE1485-CF5C-8B44-B6D7-715938C66F6B}" type="presOf" srcId="{32BA754C-E9D6-FA40-A0D5-1642E500ABAB}" destId="{12D12612-6EF4-E644-B79C-3AAE57FECBDD}" srcOrd="1" destOrd="0" presId="urn:microsoft.com/office/officeart/2005/8/layout/list1"/>
    <dgm:cxn modelId="{602E5B38-29C8-7F45-ABD4-C1269142DB01}" type="presOf" srcId="{D82C09CC-F119-6649-BB9C-8FC55D0CD92B}" destId="{47E2CB9E-49C6-4044-9D13-62BBAA13DFE1}" srcOrd="0" destOrd="0" presId="urn:microsoft.com/office/officeart/2005/8/layout/list1"/>
    <dgm:cxn modelId="{AA0A9E10-F8CD-2249-8C3A-443B8BF765FF}" type="presOf" srcId="{32BA754C-E9D6-FA40-A0D5-1642E500ABAB}" destId="{5589D69D-0A83-214B-9317-16E5886BF765}" srcOrd="0" destOrd="0" presId="urn:microsoft.com/office/officeart/2005/8/layout/list1"/>
    <dgm:cxn modelId="{97A382B9-875B-AE4F-9B34-580ABB699EC4}" srcId="{C30496A9-E432-DC42-9E22-F729CAAD18B0}" destId="{4BC8C98A-0D61-6F4D-B998-5639B082CE45}" srcOrd="2" destOrd="0" parTransId="{EFB5782C-7362-DE47-9826-900F16DB07B6}" sibTransId="{67FFD3B6-6F59-194F-A886-2D4CB41596F7}"/>
    <dgm:cxn modelId="{72EDA72B-0FB0-C344-A1D9-56869111FDAC}" type="presOf" srcId="{C30496A9-E432-DC42-9E22-F729CAAD18B0}" destId="{C853EC1C-7199-A749-9AFE-B3FA3D8BAF1F}" srcOrd="0" destOrd="0" presId="urn:microsoft.com/office/officeart/2005/8/layout/list1"/>
    <dgm:cxn modelId="{F1A64766-0A8B-724C-903E-54F78FCB9879}" type="presOf" srcId="{4BC8C98A-0D61-6F4D-B998-5639B082CE45}" destId="{5CB125DA-112E-A646-AAC1-FCF3297FD5F8}" srcOrd="1" destOrd="0" presId="urn:microsoft.com/office/officeart/2005/8/layout/list1"/>
    <dgm:cxn modelId="{3BBA0000-7AC6-1144-9B6A-B10E552B3E43}" type="presOf" srcId="{ED856B9B-2334-FF4B-AEF8-4318B5F1BF70}" destId="{2AD780BA-7B98-A149-B484-5679D3C53C13}" srcOrd="0" destOrd="0" presId="urn:microsoft.com/office/officeart/2005/8/layout/list1"/>
    <dgm:cxn modelId="{6F5853DA-098B-8347-8AF1-62CCB74CB859}" srcId="{C30496A9-E432-DC42-9E22-F729CAAD18B0}" destId="{D82C09CC-F119-6649-BB9C-8FC55D0CD92B}" srcOrd="3" destOrd="0" parTransId="{F07B41B9-6495-474A-8E25-25DD537C1AD2}" sibTransId="{270C6EF6-B640-1A42-9BEF-A999ACCF644D}"/>
    <dgm:cxn modelId="{4DD08B21-88CF-7F49-8DEC-2B50CA52E79D}" type="presOf" srcId="{4BC8C98A-0D61-6F4D-B998-5639B082CE45}" destId="{68A697D8-6734-2B42-A071-2076641B16FF}" srcOrd="0" destOrd="0" presId="urn:microsoft.com/office/officeart/2005/8/layout/list1"/>
    <dgm:cxn modelId="{D8D549DC-8239-014B-9FD3-204227E80B53}" type="presParOf" srcId="{C853EC1C-7199-A749-9AFE-B3FA3D8BAF1F}" destId="{F71255E0-80FF-A948-9A03-B109A1775F24}" srcOrd="0" destOrd="0" presId="urn:microsoft.com/office/officeart/2005/8/layout/list1"/>
    <dgm:cxn modelId="{02D27DF1-925C-7D47-9B46-A1427A7B5069}" type="presParOf" srcId="{F71255E0-80FF-A948-9A03-B109A1775F24}" destId="{5589D69D-0A83-214B-9317-16E5886BF765}" srcOrd="0" destOrd="0" presId="urn:microsoft.com/office/officeart/2005/8/layout/list1"/>
    <dgm:cxn modelId="{AE981702-3AC5-A340-AA0A-935EA4ED7F90}" type="presParOf" srcId="{F71255E0-80FF-A948-9A03-B109A1775F24}" destId="{12D12612-6EF4-E644-B79C-3AAE57FECBDD}" srcOrd="1" destOrd="0" presId="urn:microsoft.com/office/officeart/2005/8/layout/list1"/>
    <dgm:cxn modelId="{FFAA4737-8747-B249-9016-63F66696A3CA}" type="presParOf" srcId="{C853EC1C-7199-A749-9AFE-B3FA3D8BAF1F}" destId="{AD83526E-A5BC-6F42-91EC-5BB9D07BFB32}" srcOrd="1" destOrd="0" presId="urn:microsoft.com/office/officeart/2005/8/layout/list1"/>
    <dgm:cxn modelId="{71F0601C-B9E9-AC42-BA53-CEE95A1FFDCF}" type="presParOf" srcId="{C853EC1C-7199-A749-9AFE-B3FA3D8BAF1F}" destId="{98C839F2-04A1-7243-8641-DABD511CE205}" srcOrd="2" destOrd="0" presId="urn:microsoft.com/office/officeart/2005/8/layout/list1"/>
    <dgm:cxn modelId="{56A34F77-8774-3B46-8394-D69E927EEFBC}" type="presParOf" srcId="{C853EC1C-7199-A749-9AFE-B3FA3D8BAF1F}" destId="{A26E71C9-B36A-6045-97A7-5AE390B56DFC}" srcOrd="3" destOrd="0" presId="urn:microsoft.com/office/officeart/2005/8/layout/list1"/>
    <dgm:cxn modelId="{B363D97C-CBC3-9640-B91C-3C21AE629B10}" type="presParOf" srcId="{C853EC1C-7199-A749-9AFE-B3FA3D8BAF1F}" destId="{C79F4C82-2859-C84C-9782-A56A965ECE8A}" srcOrd="4" destOrd="0" presId="urn:microsoft.com/office/officeart/2005/8/layout/list1"/>
    <dgm:cxn modelId="{9F9158A8-0627-8B4B-B541-D317B8494351}" type="presParOf" srcId="{C79F4C82-2859-C84C-9782-A56A965ECE8A}" destId="{2AD780BA-7B98-A149-B484-5679D3C53C13}" srcOrd="0" destOrd="0" presId="urn:microsoft.com/office/officeart/2005/8/layout/list1"/>
    <dgm:cxn modelId="{B61B71C4-C51B-9748-A393-DBBD30F4B011}" type="presParOf" srcId="{C79F4C82-2859-C84C-9782-A56A965ECE8A}" destId="{95B26250-4CC4-AB4E-B3B8-42007C9D6E0D}" srcOrd="1" destOrd="0" presId="urn:microsoft.com/office/officeart/2005/8/layout/list1"/>
    <dgm:cxn modelId="{ECFDD7DF-029B-E740-BC95-B9A4F892987C}" type="presParOf" srcId="{C853EC1C-7199-A749-9AFE-B3FA3D8BAF1F}" destId="{00FB0C0F-7710-5D45-9596-621098A3737F}" srcOrd="5" destOrd="0" presId="urn:microsoft.com/office/officeart/2005/8/layout/list1"/>
    <dgm:cxn modelId="{AB4C9835-4438-3A44-A09D-4A68CFBBBFEE}" type="presParOf" srcId="{C853EC1C-7199-A749-9AFE-B3FA3D8BAF1F}" destId="{B7D9D918-4D17-D44F-A2DC-723AB57DB36D}" srcOrd="6" destOrd="0" presId="urn:microsoft.com/office/officeart/2005/8/layout/list1"/>
    <dgm:cxn modelId="{E1325D26-19C7-EA48-9B6A-CDAC544C1581}" type="presParOf" srcId="{C853EC1C-7199-A749-9AFE-B3FA3D8BAF1F}" destId="{31ED95BF-D2F1-5A45-B088-D522685D6475}" srcOrd="7" destOrd="0" presId="urn:microsoft.com/office/officeart/2005/8/layout/list1"/>
    <dgm:cxn modelId="{382AF553-063E-0847-BD89-0BC8BA59B3AE}" type="presParOf" srcId="{C853EC1C-7199-A749-9AFE-B3FA3D8BAF1F}" destId="{C0130BA1-9344-7E43-A756-386A716C5CB5}" srcOrd="8" destOrd="0" presId="urn:microsoft.com/office/officeart/2005/8/layout/list1"/>
    <dgm:cxn modelId="{823EEABE-D0A4-2443-B061-8A71AFB767FF}" type="presParOf" srcId="{C0130BA1-9344-7E43-A756-386A716C5CB5}" destId="{68A697D8-6734-2B42-A071-2076641B16FF}" srcOrd="0" destOrd="0" presId="urn:microsoft.com/office/officeart/2005/8/layout/list1"/>
    <dgm:cxn modelId="{B64B740D-13C4-3849-95A8-3885BEC73BED}" type="presParOf" srcId="{C0130BA1-9344-7E43-A756-386A716C5CB5}" destId="{5CB125DA-112E-A646-AAC1-FCF3297FD5F8}" srcOrd="1" destOrd="0" presId="urn:microsoft.com/office/officeart/2005/8/layout/list1"/>
    <dgm:cxn modelId="{81E41C50-AC78-A846-A477-47AA15E48469}" type="presParOf" srcId="{C853EC1C-7199-A749-9AFE-B3FA3D8BAF1F}" destId="{0BDA90A1-C90B-F34B-ACC6-4508F14DAA71}" srcOrd="9" destOrd="0" presId="urn:microsoft.com/office/officeart/2005/8/layout/list1"/>
    <dgm:cxn modelId="{F0133A00-4402-D24C-B679-08E12C2BD9C0}" type="presParOf" srcId="{C853EC1C-7199-A749-9AFE-B3FA3D8BAF1F}" destId="{0402ACD0-63C0-6D4B-8F42-E851AFD82D3C}" srcOrd="10" destOrd="0" presId="urn:microsoft.com/office/officeart/2005/8/layout/list1"/>
    <dgm:cxn modelId="{1DCD4BE4-A44B-B444-BBD0-30DB4B7460B6}" type="presParOf" srcId="{C853EC1C-7199-A749-9AFE-B3FA3D8BAF1F}" destId="{34F16C0C-48A8-C247-A212-71B97D2B9257}" srcOrd="11" destOrd="0" presId="urn:microsoft.com/office/officeart/2005/8/layout/list1"/>
    <dgm:cxn modelId="{6976BAB8-D678-6247-86BD-B86A97F61E2F}" type="presParOf" srcId="{C853EC1C-7199-A749-9AFE-B3FA3D8BAF1F}" destId="{037115F0-1561-464C-80CB-0BBED528A1D7}" srcOrd="12" destOrd="0" presId="urn:microsoft.com/office/officeart/2005/8/layout/list1"/>
    <dgm:cxn modelId="{3CE23988-D9F8-9443-81C7-D8E20E32683D}" type="presParOf" srcId="{037115F0-1561-464C-80CB-0BBED528A1D7}" destId="{47E2CB9E-49C6-4044-9D13-62BBAA13DFE1}" srcOrd="0" destOrd="0" presId="urn:microsoft.com/office/officeart/2005/8/layout/list1"/>
    <dgm:cxn modelId="{57D5EA9E-9880-0846-A27E-B4684E1BC6AB}" type="presParOf" srcId="{037115F0-1561-464C-80CB-0BBED528A1D7}" destId="{88EF1451-4428-B341-9FCB-F346643D3401}" srcOrd="1" destOrd="0" presId="urn:microsoft.com/office/officeart/2005/8/layout/list1"/>
    <dgm:cxn modelId="{F204F298-DEA4-3444-B368-FFA7D416EF28}" type="presParOf" srcId="{C853EC1C-7199-A749-9AFE-B3FA3D8BAF1F}" destId="{177A2224-493E-DB41-8410-9CA818ABCBE0}" srcOrd="13" destOrd="0" presId="urn:microsoft.com/office/officeart/2005/8/layout/list1"/>
    <dgm:cxn modelId="{5C11DD48-BF25-C24D-9B3E-E6FE0007844C}" type="presParOf" srcId="{C853EC1C-7199-A749-9AFE-B3FA3D8BAF1F}" destId="{67134DF6-A83B-8446-AC99-4F8A41CE2C4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60891-058B-6748-804F-DDB8103036C2}">
      <dsp:nvSpPr>
        <dsp:cNvPr id="0" name=""/>
        <dsp:cNvSpPr/>
      </dsp:nvSpPr>
      <dsp:spPr>
        <a:xfrm>
          <a:off x="1387213" y="494"/>
          <a:ext cx="2195341" cy="578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b="1" kern="1200" dirty="0" smtClean="0">
              <a:latin typeface="Futura Medium" charset="0"/>
              <a:ea typeface="Futura Medium" charset="0"/>
              <a:cs typeface="Futura Medium" charset="0"/>
            </a:rPr>
            <a:t>POTENCIA</a:t>
          </a:r>
          <a:endParaRPr lang="es-ES_tradnl" sz="17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404162" y="17443"/>
        <a:ext cx="2161443" cy="544767"/>
      </dsp:txXfrm>
    </dsp:sp>
    <dsp:sp modelId="{E495F906-26CD-2C4F-B997-AF880FD63E7C}">
      <dsp:nvSpPr>
        <dsp:cNvPr id="0" name=""/>
        <dsp:cNvSpPr/>
      </dsp:nvSpPr>
      <dsp:spPr>
        <a:xfrm rot="5400000">
          <a:off x="2376384" y="593626"/>
          <a:ext cx="216999" cy="26039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000" kern="1200"/>
        </a:p>
      </dsp:txBody>
      <dsp:txXfrm rot="-5400000">
        <a:off x="2406764" y="615326"/>
        <a:ext cx="156239" cy="151899"/>
      </dsp:txXfrm>
    </dsp:sp>
    <dsp:sp modelId="{E6DB8594-ECA9-7D40-9117-20F0E8AD4D62}">
      <dsp:nvSpPr>
        <dsp:cNvPr id="0" name=""/>
        <dsp:cNvSpPr/>
      </dsp:nvSpPr>
      <dsp:spPr>
        <a:xfrm>
          <a:off x="1387213" y="868492"/>
          <a:ext cx="2195341" cy="578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b="1" kern="1200" dirty="0" smtClean="0">
              <a:latin typeface="Futura Medium" charset="0"/>
              <a:ea typeface="Futura Medium" charset="0"/>
              <a:cs typeface="Futura Medium" charset="0"/>
            </a:rPr>
            <a:t>VELOCIDAD</a:t>
          </a:r>
          <a:endParaRPr lang="es-ES_tradnl" sz="17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404162" y="885441"/>
        <a:ext cx="2161443" cy="544767"/>
      </dsp:txXfrm>
    </dsp:sp>
    <dsp:sp modelId="{9B8736D2-7C7C-1C44-A2B3-C8D89D2A4E48}">
      <dsp:nvSpPr>
        <dsp:cNvPr id="0" name=""/>
        <dsp:cNvSpPr/>
      </dsp:nvSpPr>
      <dsp:spPr>
        <a:xfrm rot="5400000">
          <a:off x="2376384" y="1461624"/>
          <a:ext cx="216999" cy="26039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000" kern="1200"/>
        </a:p>
      </dsp:txBody>
      <dsp:txXfrm rot="-5400000">
        <a:off x="2406764" y="1483324"/>
        <a:ext cx="156239" cy="151899"/>
      </dsp:txXfrm>
    </dsp:sp>
    <dsp:sp modelId="{D9EE3BD2-A9D7-3E45-9EF2-B8CE4948C5FF}">
      <dsp:nvSpPr>
        <dsp:cNvPr id="0" name=""/>
        <dsp:cNvSpPr/>
      </dsp:nvSpPr>
      <dsp:spPr>
        <a:xfrm>
          <a:off x="1387213" y="1736490"/>
          <a:ext cx="2195341" cy="578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b="1" kern="1200" dirty="0" smtClean="0">
              <a:latin typeface="Futura Medium" charset="0"/>
              <a:ea typeface="Futura Medium" charset="0"/>
              <a:cs typeface="Futura Medium" charset="0"/>
            </a:rPr>
            <a:t>AGILIDAD</a:t>
          </a:r>
          <a:endParaRPr lang="es-ES_tradnl" sz="17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404162" y="1753439"/>
        <a:ext cx="2161443" cy="544767"/>
      </dsp:txXfrm>
    </dsp:sp>
    <dsp:sp modelId="{D83B5A29-5432-334C-AC0D-0501919C607B}">
      <dsp:nvSpPr>
        <dsp:cNvPr id="0" name=""/>
        <dsp:cNvSpPr/>
      </dsp:nvSpPr>
      <dsp:spPr>
        <a:xfrm rot="5400000">
          <a:off x="2376384" y="2329622"/>
          <a:ext cx="216999" cy="26039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000" kern="1200"/>
        </a:p>
      </dsp:txBody>
      <dsp:txXfrm rot="-5400000">
        <a:off x="2406764" y="2351322"/>
        <a:ext cx="156239" cy="151899"/>
      </dsp:txXfrm>
    </dsp:sp>
    <dsp:sp modelId="{E34EE78F-389F-8049-932B-A65600AB58AA}">
      <dsp:nvSpPr>
        <dsp:cNvPr id="0" name=""/>
        <dsp:cNvSpPr/>
      </dsp:nvSpPr>
      <dsp:spPr>
        <a:xfrm>
          <a:off x="1387213" y="2604488"/>
          <a:ext cx="2195341" cy="578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b="1" kern="1200" dirty="0" smtClean="0">
              <a:latin typeface="Futura Medium" charset="0"/>
              <a:ea typeface="Futura Medium" charset="0"/>
              <a:cs typeface="Futura Medium" charset="0"/>
            </a:rPr>
            <a:t>ACELERACIÓN</a:t>
          </a:r>
          <a:endParaRPr lang="es-ES_tradnl" sz="17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404162" y="2621437"/>
        <a:ext cx="2161443" cy="544767"/>
      </dsp:txXfrm>
    </dsp:sp>
    <dsp:sp modelId="{4545301E-5C2E-AC4B-A9DF-906C1C97E10A}">
      <dsp:nvSpPr>
        <dsp:cNvPr id="0" name=""/>
        <dsp:cNvSpPr/>
      </dsp:nvSpPr>
      <dsp:spPr>
        <a:xfrm rot="5400000">
          <a:off x="2376384" y="3197620"/>
          <a:ext cx="216999" cy="26039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000" kern="1200"/>
        </a:p>
      </dsp:txBody>
      <dsp:txXfrm rot="-5400000">
        <a:off x="2406764" y="3219320"/>
        <a:ext cx="156239" cy="151899"/>
      </dsp:txXfrm>
    </dsp:sp>
    <dsp:sp modelId="{A4FA590B-F2F8-E749-A04A-83B29E01E69D}">
      <dsp:nvSpPr>
        <dsp:cNvPr id="0" name=""/>
        <dsp:cNvSpPr/>
      </dsp:nvSpPr>
      <dsp:spPr>
        <a:xfrm>
          <a:off x="1387213" y="3472487"/>
          <a:ext cx="2195341" cy="578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b="1" kern="1200" dirty="0" smtClean="0">
              <a:latin typeface="Futura Medium" charset="0"/>
              <a:ea typeface="Futura Medium" charset="0"/>
              <a:cs typeface="Futura Medium" charset="0"/>
            </a:rPr>
            <a:t>DESACELERACIÓN</a:t>
          </a:r>
          <a:endParaRPr lang="es-ES_tradnl" sz="17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404162" y="3489436"/>
        <a:ext cx="2161443" cy="54476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5A900-BC1B-3545-B590-28E0FB640D9A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B45BB0-F5A0-9044-B2F3-3012D0C2AF8E}">
      <dsp:nvSpPr>
        <dsp:cNvPr id="0" name=""/>
        <dsp:cNvSpPr/>
      </dsp:nvSpPr>
      <dsp:spPr>
        <a:xfrm>
          <a:off x="411090" y="271871"/>
          <a:ext cx="4710785" cy="54409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b="1" kern="1200" dirty="0" smtClean="0">
              <a:latin typeface="Futura Medium" charset="0"/>
              <a:ea typeface="Futura Medium" charset="0"/>
              <a:cs typeface="Futura Medium" charset="0"/>
            </a:rPr>
            <a:t>FLEXIBILIDAD ARTICULAR</a:t>
          </a:r>
          <a:endParaRPr lang="es-ES_tradnl" sz="19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411090" y="271871"/>
        <a:ext cx="4710785" cy="544091"/>
      </dsp:txXfrm>
    </dsp:sp>
    <dsp:sp modelId="{A3257B07-E301-0349-8094-F7E84C32FB4B}">
      <dsp:nvSpPr>
        <dsp:cNvPr id="0" name=""/>
        <dsp:cNvSpPr/>
      </dsp:nvSpPr>
      <dsp:spPr>
        <a:xfrm>
          <a:off x="71032" y="203860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761FC8-D8F1-814D-8C51-98C355602DE7}">
      <dsp:nvSpPr>
        <dsp:cNvPr id="0" name=""/>
        <dsp:cNvSpPr/>
      </dsp:nvSpPr>
      <dsp:spPr>
        <a:xfrm>
          <a:off x="800969" y="1087747"/>
          <a:ext cx="4320905" cy="54409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b="1" kern="1200" dirty="0" smtClean="0">
              <a:latin typeface="Futura Medium" charset="0"/>
              <a:ea typeface="Futura Medium" charset="0"/>
              <a:cs typeface="Futura Medium" charset="0"/>
            </a:rPr>
            <a:t>FUERZA EN TENDONES</a:t>
          </a:r>
          <a:endParaRPr lang="es-ES_tradnl" sz="19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800969" y="1087747"/>
        <a:ext cx="4320905" cy="544091"/>
      </dsp:txXfrm>
    </dsp:sp>
    <dsp:sp modelId="{C5B31C68-0916-A54C-95C6-F25C23F1C178}">
      <dsp:nvSpPr>
        <dsp:cNvPr id="0" name=""/>
        <dsp:cNvSpPr/>
      </dsp:nvSpPr>
      <dsp:spPr>
        <a:xfrm>
          <a:off x="460912" y="1019736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494F309-69FC-3246-AD8E-399B0CCD61AC}">
      <dsp:nvSpPr>
        <dsp:cNvPr id="0" name=""/>
        <dsp:cNvSpPr/>
      </dsp:nvSpPr>
      <dsp:spPr>
        <a:xfrm>
          <a:off x="920631" y="1903623"/>
          <a:ext cx="4201243" cy="54409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b="1" kern="1200" dirty="0" smtClean="0">
              <a:latin typeface="Futura Medium" charset="0"/>
              <a:ea typeface="Futura Medium" charset="0"/>
              <a:cs typeface="Futura Medium" charset="0"/>
            </a:rPr>
            <a:t>MÚSCULOS ESTABILIZADORES</a:t>
          </a:r>
          <a:endParaRPr lang="es-ES_tradnl" sz="19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920631" y="1903623"/>
        <a:ext cx="4201243" cy="544091"/>
      </dsp:txXfrm>
    </dsp:sp>
    <dsp:sp modelId="{F9F06E92-44DC-0D43-AF91-D5D2CF069DB9}">
      <dsp:nvSpPr>
        <dsp:cNvPr id="0" name=""/>
        <dsp:cNvSpPr/>
      </dsp:nvSpPr>
      <dsp:spPr>
        <a:xfrm>
          <a:off x="580574" y="1835611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5BD74D6-039B-CB4D-96EB-2D6BB917F125}">
      <dsp:nvSpPr>
        <dsp:cNvPr id="0" name=""/>
        <dsp:cNvSpPr/>
      </dsp:nvSpPr>
      <dsp:spPr>
        <a:xfrm>
          <a:off x="800969" y="2719499"/>
          <a:ext cx="4320905" cy="54409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b="1" kern="1200" dirty="0" smtClean="0">
              <a:latin typeface="Futura Medium" charset="0"/>
              <a:ea typeface="Futura Medium" charset="0"/>
              <a:cs typeface="Futura Medium" charset="0"/>
            </a:rPr>
            <a:t>FUERZA EN TRONCO</a:t>
          </a:r>
          <a:endParaRPr lang="es-ES_tradnl" sz="19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800969" y="2719499"/>
        <a:ext cx="4320905" cy="544091"/>
      </dsp:txXfrm>
    </dsp:sp>
    <dsp:sp modelId="{41E032E8-E4AB-D84D-8D71-6BBE8D1E3AD8}">
      <dsp:nvSpPr>
        <dsp:cNvPr id="0" name=""/>
        <dsp:cNvSpPr/>
      </dsp:nvSpPr>
      <dsp:spPr>
        <a:xfrm>
          <a:off x="460912" y="2651487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D8312D-E1ED-7948-A241-94C5C60D2567}">
      <dsp:nvSpPr>
        <dsp:cNvPr id="0" name=""/>
        <dsp:cNvSpPr/>
      </dsp:nvSpPr>
      <dsp:spPr>
        <a:xfrm>
          <a:off x="411090" y="3535375"/>
          <a:ext cx="4710785" cy="54409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7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900" b="1" kern="1200" dirty="0" smtClean="0">
              <a:latin typeface="Futura Medium" charset="0"/>
              <a:ea typeface="Futura Medium" charset="0"/>
              <a:cs typeface="Futura Medium" charset="0"/>
            </a:rPr>
            <a:t>PATRONES DE MOVIMIENTOS</a:t>
          </a:r>
          <a:endParaRPr lang="es-ES_tradnl" sz="19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411090" y="3535375"/>
        <a:ext cx="4710785" cy="544091"/>
      </dsp:txXfrm>
    </dsp:sp>
    <dsp:sp modelId="{B127C37D-A212-D94D-A4F1-EEA9039F4677}">
      <dsp:nvSpPr>
        <dsp:cNvPr id="0" name=""/>
        <dsp:cNvSpPr/>
      </dsp:nvSpPr>
      <dsp:spPr>
        <a:xfrm>
          <a:off x="71032" y="3467363"/>
          <a:ext cx="680114" cy="68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8464E-D774-4195-A75A-FF2FB08B3797}">
      <dsp:nvSpPr>
        <dsp:cNvPr id="0" name=""/>
        <dsp:cNvSpPr/>
      </dsp:nvSpPr>
      <dsp:spPr>
        <a:xfrm>
          <a:off x="88780" y="0"/>
          <a:ext cx="4351338" cy="4351338"/>
        </a:xfrm>
        <a:prstGeom prst="triangl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7C5A92-A3FD-4120-AD1E-8316FC0B59FF}">
      <dsp:nvSpPr>
        <dsp:cNvPr id="0" name=""/>
        <dsp:cNvSpPr/>
      </dsp:nvSpPr>
      <dsp:spPr>
        <a:xfrm>
          <a:off x="2264449" y="435558"/>
          <a:ext cx="2828369" cy="773382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latin typeface="Futura Medium" charset="0"/>
              <a:ea typeface="Futura Medium" charset="0"/>
              <a:cs typeface="Futura Medium" charset="0"/>
            </a:rPr>
            <a:t>HABILIDAD</a:t>
          </a:r>
          <a:endParaRPr lang="es-PE" sz="20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302202" y="473311"/>
        <a:ext cx="2752863" cy="697876"/>
      </dsp:txXfrm>
    </dsp:sp>
    <dsp:sp modelId="{A140EDD3-16FC-4795-9B46-476D16B3DD80}">
      <dsp:nvSpPr>
        <dsp:cNvPr id="0" name=""/>
        <dsp:cNvSpPr/>
      </dsp:nvSpPr>
      <dsp:spPr>
        <a:xfrm>
          <a:off x="2264449" y="1305613"/>
          <a:ext cx="2828369" cy="773382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latin typeface="Futura Medium" charset="0"/>
              <a:ea typeface="Futura Medium" charset="0"/>
              <a:cs typeface="Futura Medium" charset="0"/>
            </a:rPr>
            <a:t>EXIGENCIAS DEPORTIVAS</a:t>
          </a:r>
          <a:endParaRPr lang="es-PE" sz="20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302202" y="1343366"/>
        <a:ext cx="2752863" cy="697876"/>
      </dsp:txXfrm>
    </dsp:sp>
    <dsp:sp modelId="{32B8545E-26BF-42CD-9DAB-B33A3AF7A303}">
      <dsp:nvSpPr>
        <dsp:cNvPr id="0" name=""/>
        <dsp:cNvSpPr/>
      </dsp:nvSpPr>
      <dsp:spPr>
        <a:xfrm>
          <a:off x="2264449" y="2175669"/>
          <a:ext cx="2828369" cy="773382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latin typeface="Futura Medium" charset="0"/>
              <a:ea typeface="Futura Medium" charset="0"/>
              <a:cs typeface="Futura Medium" charset="0"/>
            </a:rPr>
            <a:t>FUERZA</a:t>
          </a:r>
          <a:endParaRPr lang="es-PE" sz="20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302202" y="2213422"/>
        <a:ext cx="2752863" cy="697876"/>
      </dsp:txXfrm>
    </dsp:sp>
    <dsp:sp modelId="{2FF32F71-0D34-4186-8535-CF34767BC64D}">
      <dsp:nvSpPr>
        <dsp:cNvPr id="0" name=""/>
        <dsp:cNvSpPr/>
      </dsp:nvSpPr>
      <dsp:spPr>
        <a:xfrm>
          <a:off x="2264449" y="3045724"/>
          <a:ext cx="2828369" cy="773382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latin typeface="Futura Medium" charset="0"/>
              <a:ea typeface="Futura Medium" charset="0"/>
              <a:cs typeface="Futura Medium" charset="0"/>
            </a:rPr>
            <a:t>MOVIMIENTO CORRECTO</a:t>
          </a:r>
          <a:endParaRPr lang="es-PE" sz="20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302202" y="3083477"/>
        <a:ext cx="2752863" cy="6978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09132-780D-F348-9D30-5C9911A5B92F}">
      <dsp:nvSpPr>
        <dsp:cNvPr id="0" name=""/>
        <dsp:cNvSpPr/>
      </dsp:nvSpPr>
      <dsp:spPr>
        <a:xfrm>
          <a:off x="0" y="3569039"/>
          <a:ext cx="5181600" cy="7808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b="1" kern="1200" dirty="0" smtClean="0">
              <a:latin typeface="Futura Medium" charset="0"/>
              <a:ea typeface="Futura Medium" charset="0"/>
              <a:cs typeface="Futura Medium" charset="0"/>
            </a:rPr>
            <a:t>FASE 4</a:t>
          </a:r>
          <a:endParaRPr lang="es-PE" sz="1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0" y="3569039"/>
        <a:ext cx="5181600" cy="421642"/>
      </dsp:txXfrm>
    </dsp:sp>
    <dsp:sp modelId="{B26927BF-B7CB-AB4A-94BC-3580C1DDFE0F}">
      <dsp:nvSpPr>
        <dsp:cNvPr id="0" name=""/>
        <dsp:cNvSpPr/>
      </dsp:nvSpPr>
      <dsp:spPr>
        <a:xfrm>
          <a:off x="0" y="3975065"/>
          <a:ext cx="5181600" cy="35917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kern="1200" dirty="0" smtClean="0">
              <a:latin typeface="Futura Medium" charset="0"/>
              <a:ea typeface="Futura Medium" charset="0"/>
              <a:cs typeface="Futura Medium" charset="0"/>
            </a:rPr>
            <a:t>RENDIMIENTO</a:t>
          </a:r>
          <a:endParaRPr lang="es-PE" sz="1800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0" y="3975065"/>
        <a:ext cx="5181600" cy="359176"/>
      </dsp:txXfrm>
    </dsp:sp>
    <dsp:sp modelId="{83DFC6C3-F118-D148-8117-1BD58B54483B}">
      <dsp:nvSpPr>
        <dsp:cNvPr id="0" name=""/>
        <dsp:cNvSpPr/>
      </dsp:nvSpPr>
      <dsp:spPr>
        <a:xfrm rot="10800000">
          <a:off x="0" y="2379853"/>
          <a:ext cx="5181600" cy="1200899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b="1" kern="1200" dirty="0" smtClean="0">
              <a:latin typeface="Futura Medium" charset="0"/>
              <a:ea typeface="Futura Medium" charset="0"/>
              <a:cs typeface="Futura Medium" charset="0"/>
            </a:rPr>
            <a:t>FASE 3</a:t>
          </a:r>
          <a:endParaRPr lang="es-PE" sz="1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 rot="-10800000">
        <a:off x="0" y="2379853"/>
        <a:ext cx="5181600" cy="421515"/>
      </dsp:txXfrm>
    </dsp:sp>
    <dsp:sp modelId="{5DCE1169-A830-884B-9965-A888D53E7F78}">
      <dsp:nvSpPr>
        <dsp:cNvPr id="0" name=""/>
        <dsp:cNvSpPr/>
      </dsp:nvSpPr>
      <dsp:spPr>
        <a:xfrm>
          <a:off x="0" y="2801368"/>
          <a:ext cx="5181600" cy="35906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kern="1200" dirty="0" smtClean="0">
              <a:latin typeface="Futura Medium" charset="0"/>
              <a:ea typeface="Futura Medium" charset="0"/>
              <a:cs typeface="Futura Medium" charset="0"/>
            </a:rPr>
            <a:t>FITNESS</a:t>
          </a:r>
          <a:endParaRPr lang="es-PE" sz="1800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0" y="2801368"/>
        <a:ext cx="5181600" cy="359068"/>
      </dsp:txXfrm>
    </dsp:sp>
    <dsp:sp modelId="{B60D26A1-9D56-1847-80EC-38B1E89B3197}">
      <dsp:nvSpPr>
        <dsp:cNvPr id="0" name=""/>
        <dsp:cNvSpPr/>
      </dsp:nvSpPr>
      <dsp:spPr>
        <a:xfrm rot="10800000">
          <a:off x="0" y="1190666"/>
          <a:ext cx="5181600" cy="1200899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b="1" kern="1200" dirty="0" smtClean="0">
              <a:latin typeface="Futura Medium" charset="0"/>
              <a:ea typeface="Futura Medium" charset="0"/>
              <a:cs typeface="Futura Medium" charset="0"/>
            </a:rPr>
            <a:t>FASE 2</a:t>
          </a:r>
          <a:endParaRPr lang="es-PE" sz="1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 rot="-10800000">
        <a:off x="0" y="1190666"/>
        <a:ext cx="5181600" cy="421515"/>
      </dsp:txXfrm>
    </dsp:sp>
    <dsp:sp modelId="{018F41AA-4E8D-0C49-A9CA-89A999C42B86}">
      <dsp:nvSpPr>
        <dsp:cNvPr id="0" name=""/>
        <dsp:cNvSpPr/>
      </dsp:nvSpPr>
      <dsp:spPr>
        <a:xfrm>
          <a:off x="0" y="1612181"/>
          <a:ext cx="5181600" cy="35906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kern="1200" dirty="0" smtClean="0">
              <a:latin typeface="Futura Medium" charset="0"/>
              <a:ea typeface="Futura Medium" charset="0"/>
              <a:cs typeface="Futura Medium" charset="0"/>
            </a:rPr>
            <a:t>SALUD</a:t>
          </a:r>
          <a:endParaRPr lang="es-PE" sz="1800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0" y="1612181"/>
        <a:ext cx="5181600" cy="359068"/>
      </dsp:txXfrm>
    </dsp:sp>
    <dsp:sp modelId="{EB87DA0E-D774-E940-ACC6-A9344A575C7E}">
      <dsp:nvSpPr>
        <dsp:cNvPr id="0" name=""/>
        <dsp:cNvSpPr/>
      </dsp:nvSpPr>
      <dsp:spPr>
        <a:xfrm rot="10800000">
          <a:off x="0" y="1479"/>
          <a:ext cx="5181600" cy="1200899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b="1" kern="1200" dirty="0" smtClean="0">
              <a:latin typeface="Futura Medium" charset="0"/>
              <a:ea typeface="Futura Medium" charset="0"/>
              <a:cs typeface="Futura Medium" charset="0"/>
            </a:rPr>
            <a:t>FASE 1</a:t>
          </a:r>
          <a:endParaRPr lang="es-PE" sz="1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 rot="-10800000">
        <a:off x="0" y="1479"/>
        <a:ext cx="5181600" cy="421515"/>
      </dsp:txXfrm>
    </dsp:sp>
    <dsp:sp modelId="{C349F569-B876-E64A-900F-20366D6DE730}">
      <dsp:nvSpPr>
        <dsp:cNvPr id="0" name=""/>
        <dsp:cNvSpPr/>
      </dsp:nvSpPr>
      <dsp:spPr>
        <a:xfrm>
          <a:off x="0" y="422994"/>
          <a:ext cx="5181600" cy="35906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kern="1200" dirty="0" smtClean="0">
              <a:latin typeface="Futura Medium" charset="0"/>
              <a:ea typeface="Futura Medium" charset="0"/>
              <a:cs typeface="Futura Medium" charset="0"/>
            </a:rPr>
            <a:t>FUNCIÓN</a:t>
          </a:r>
          <a:endParaRPr lang="es-PE" sz="1800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0" y="422994"/>
        <a:ext cx="5181600" cy="3590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02649-8068-DC40-82C1-6A12DFD0EBA8}">
      <dsp:nvSpPr>
        <dsp:cNvPr id="0" name=""/>
        <dsp:cNvSpPr/>
      </dsp:nvSpPr>
      <dsp:spPr>
        <a:xfrm>
          <a:off x="1834450" y="0"/>
          <a:ext cx="2094415" cy="209473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92124A-42E2-E94B-877D-610CD5AE1FCA}">
      <dsp:nvSpPr>
        <dsp:cNvPr id="0" name=""/>
        <dsp:cNvSpPr/>
      </dsp:nvSpPr>
      <dsp:spPr>
        <a:xfrm>
          <a:off x="2297385" y="756262"/>
          <a:ext cx="1163826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latin typeface="Futura Medium" charset="0"/>
              <a:ea typeface="Futura Medium" charset="0"/>
              <a:cs typeface="Futura Medium" charset="0"/>
            </a:rPr>
            <a:t>EVALUAR</a:t>
          </a:r>
          <a:endParaRPr lang="es-ES_tradnl" sz="16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297385" y="756262"/>
        <a:ext cx="1163826" cy="581773"/>
      </dsp:txXfrm>
    </dsp:sp>
    <dsp:sp modelId="{D36AD629-840B-934F-8C28-68A33F3EB480}">
      <dsp:nvSpPr>
        <dsp:cNvPr id="0" name=""/>
        <dsp:cNvSpPr/>
      </dsp:nvSpPr>
      <dsp:spPr>
        <a:xfrm>
          <a:off x="1252734" y="1203580"/>
          <a:ext cx="2094415" cy="209473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C32D24-9D9B-1045-B8F6-870973DC3D81}">
      <dsp:nvSpPr>
        <dsp:cNvPr id="0" name=""/>
        <dsp:cNvSpPr/>
      </dsp:nvSpPr>
      <dsp:spPr>
        <a:xfrm>
          <a:off x="1718028" y="1966804"/>
          <a:ext cx="1163826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latin typeface="Futura Medium" charset="0"/>
              <a:ea typeface="Futura Medium" charset="0"/>
              <a:cs typeface="Futura Medium" charset="0"/>
            </a:rPr>
            <a:t>DETECTAR</a:t>
          </a:r>
          <a:endParaRPr lang="es-ES_tradnl" sz="16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718028" y="1966804"/>
        <a:ext cx="1163826" cy="581773"/>
      </dsp:txXfrm>
    </dsp:sp>
    <dsp:sp modelId="{951E51B8-7E4E-484F-B3D6-E1FA4D81F3E6}">
      <dsp:nvSpPr>
        <dsp:cNvPr id="0" name=""/>
        <dsp:cNvSpPr/>
      </dsp:nvSpPr>
      <dsp:spPr>
        <a:xfrm>
          <a:off x="1983517" y="2551189"/>
          <a:ext cx="1799427" cy="18001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36D3B1-180F-F343-95B8-0875B70E631B}">
      <dsp:nvSpPr>
        <dsp:cNvPr id="0" name=""/>
        <dsp:cNvSpPr/>
      </dsp:nvSpPr>
      <dsp:spPr>
        <a:xfrm>
          <a:off x="2300138" y="3179087"/>
          <a:ext cx="1163826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latin typeface="Futura Medium" charset="0"/>
              <a:ea typeface="Futura Medium" charset="0"/>
              <a:cs typeface="Futura Medium" charset="0"/>
            </a:rPr>
            <a:t>CORREGIR</a:t>
          </a:r>
          <a:endParaRPr lang="es-ES_tradnl" sz="16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300138" y="3179087"/>
        <a:ext cx="1163826" cy="5817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B2717B-B9A5-CF49-818A-044CE7CDE413}">
      <dsp:nvSpPr>
        <dsp:cNvPr id="0" name=""/>
        <dsp:cNvSpPr/>
      </dsp:nvSpPr>
      <dsp:spPr>
        <a:xfrm>
          <a:off x="1010647" y="2140"/>
          <a:ext cx="1397127" cy="698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b="1" kern="1200" dirty="0" smtClean="0">
              <a:latin typeface="Futura Medium" charset="0"/>
              <a:ea typeface="Futura Medium" charset="0"/>
              <a:cs typeface="Futura Medium" charset="0"/>
            </a:rPr>
            <a:t>MOVILIDAD</a:t>
          </a:r>
          <a:endParaRPr lang="es-ES_tradnl" sz="15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031107" y="22600"/>
        <a:ext cx="1356207" cy="657643"/>
      </dsp:txXfrm>
    </dsp:sp>
    <dsp:sp modelId="{EADB5857-9D99-354D-A8ED-BA10DE83CE9F}">
      <dsp:nvSpPr>
        <dsp:cNvPr id="0" name=""/>
        <dsp:cNvSpPr/>
      </dsp:nvSpPr>
      <dsp:spPr>
        <a:xfrm>
          <a:off x="1150360" y="700704"/>
          <a:ext cx="139712" cy="523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922"/>
              </a:lnTo>
              <a:lnTo>
                <a:pt x="139712" y="5239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41C8D-5741-F143-8B26-48E6761A780C}">
      <dsp:nvSpPr>
        <dsp:cNvPr id="0" name=""/>
        <dsp:cNvSpPr/>
      </dsp:nvSpPr>
      <dsp:spPr>
        <a:xfrm>
          <a:off x="1290073" y="875345"/>
          <a:ext cx="1117701" cy="69856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latin typeface="Futura Medium" charset="0"/>
              <a:ea typeface="Futura Medium" charset="0"/>
              <a:cs typeface="Futura Medium" charset="0"/>
            </a:rPr>
            <a:t>TOBILLO</a:t>
          </a:r>
          <a:endParaRPr lang="es-ES_tradnl" sz="12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310533" y="895805"/>
        <a:ext cx="1076781" cy="657643"/>
      </dsp:txXfrm>
    </dsp:sp>
    <dsp:sp modelId="{8C0A23C5-DD78-C940-A091-5477F3EA2E00}">
      <dsp:nvSpPr>
        <dsp:cNvPr id="0" name=""/>
        <dsp:cNvSpPr/>
      </dsp:nvSpPr>
      <dsp:spPr>
        <a:xfrm>
          <a:off x="1150360" y="700704"/>
          <a:ext cx="139712" cy="1397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127"/>
              </a:lnTo>
              <a:lnTo>
                <a:pt x="139712" y="13971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B2ACD-A980-C943-BCB9-9C2DC0CA8594}">
      <dsp:nvSpPr>
        <dsp:cNvPr id="0" name=""/>
        <dsp:cNvSpPr/>
      </dsp:nvSpPr>
      <dsp:spPr>
        <a:xfrm>
          <a:off x="1290073" y="1748549"/>
          <a:ext cx="1117701" cy="69856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latin typeface="Futura Medium" charset="0"/>
              <a:ea typeface="Futura Medium" charset="0"/>
              <a:cs typeface="Futura Medium" charset="0"/>
            </a:rPr>
            <a:t>CADERA</a:t>
          </a:r>
          <a:endParaRPr lang="es-ES_tradnl" sz="12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310533" y="1769009"/>
        <a:ext cx="1076781" cy="657643"/>
      </dsp:txXfrm>
    </dsp:sp>
    <dsp:sp modelId="{5E00351B-D382-334A-9971-AE14E556A407}">
      <dsp:nvSpPr>
        <dsp:cNvPr id="0" name=""/>
        <dsp:cNvSpPr/>
      </dsp:nvSpPr>
      <dsp:spPr>
        <a:xfrm>
          <a:off x="1150360" y="700704"/>
          <a:ext cx="139712" cy="2270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332"/>
              </a:lnTo>
              <a:lnTo>
                <a:pt x="139712" y="2270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C25A8C-B2B0-6646-B261-1D4C48CAA1D8}">
      <dsp:nvSpPr>
        <dsp:cNvPr id="0" name=""/>
        <dsp:cNvSpPr/>
      </dsp:nvSpPr>
      <dsp:spPr>
        <a:xfrm>
          <a:off x="1290073" y="2621754"/>
          <a:ext cx="1117701" cy="69856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latin typeface="Futura Medium" charset="0"/>
              <a:ea typeface="Futura Medium" charset="0"/>
              <a:cs typeface="Futura Medium" charset="0"/>
            </a:rPr>
            <a:t>REGIÓN TORÁCICA</a:t>
          </a:r>
          <a:endParaRPr lang="es-ES_tradnl" sz="12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310533" y="2642214"/>
        <a:ext cx="1076781" cy="657643"/>
      </dsp:txXfrm>
    </dsp:sp>
    <dsp:sp modelId="{FF0CD4DF-FB6B-9647-8D5F-9A0FB95751E8}">
      <dsp:nvSpPr>
        <dsp:cNvPr id="0" name=""/>
        <dsp:cNvSpPr/>
      </dsp:nvSpPr>
      <dsp:spPr>
        <a:xfrm>
          <a:off x="1150360" y="700704"/>
          <a:ext cx="139712" cy="3143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3536"/>
              </a:lnTo>
              <a:lnTo>
                <a:pt x="139712" y="31435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4BFE2-0154-904C-9DEE-65159E9689A1}">
      <dsp:nvSpPr>
        <dsp:cNvPr id="0" name=""/>
        <dsp:cNvSpPr/>
      </dsp:nvSpPr>
      <dsp:spPr>
        <a:xfrm>
          <a:off x="1290073" y="3494958"/>
          <a:ext cx="1117701" cy="69856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latin typeface="Futura Medium" charset="0"/>
              <a:ea typeface="Futura Medium" charset="0"/>
              <a:cs typeface="Futura Medium" charset="0"/>
            </a:rPr>
            <a:t>HOMBROS</a:t>
          </a:r>
          <a:endParaRPr lang="es-ES_tradnl" sz="12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310533" y="3515418"/>
        <a:ext cx="1076781" cy="657643"/>
      </dsp:txXfrm>
    </dsp:sp>
    <dsp:sp modelId="{49ABA237-C588-1D4F-BA5B-72D5E655CE32}">
      <dsp:nvSpPr>
        <dsp:cNvPr id="0" name=""/>
        <dsp:cNvSpPr/>
      </dsp:nvSpPr>
      <dsp:spPr>
        <a:xfrm>
          <a:off x="2757056" y="2140"/>
          <a:ext cx="1397127" cy="698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b="1" kern="1200" dirty="0" smtClean="0">
              <a:latin typeface="Futura Medium" charset="0"/>
              <a:ea typeface="Futura Medium" charset="0"/>
              <a:cs typeface="Futura Medium" charset="0"/>
            </a:rPr>
            <a:t>ESTABILIDAD</a:t>
          </a:r>
          <a:endParaRPr lang="es-ES_tradnl" sz="15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777516" y="22600"/>
        <a:ext cx="1356207" cy="657643"/>
      </dsp:txXfrm>
    </dsp:sp>
    <dsp:sp modelId="{047C730D-2962-E74E-A92D-91AB12C81105}">
      <dsp:nvSpPr>
        <dsp:cNvPr id="0" name=""/>
        <dsp:cNvSpPr/>
      </dsp:nvSpPr>
      <dsp:spPr>
        <a:xfrm>
          <a:off x="2896769" y="700704"/>
          <a:ext cx="139712" cy="523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922"/>
              </a:lnTo>
              <a:lnTo>
                <a:pt x="139712" y="5239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186B8B-FEEA-D74B-B626-E3793D625E3C}">
      <dsp:nvSpPr>
        <dsp:cNvPr id="0" name=""/>
        <dsp:cNvSpPr/>
      </dsp:nvSpPr>
      <dsp:spPr>
        <a:xfrm>
          <a:off x="3036482" y="875345"/>
          <a:ext cx="1117701" cy="69856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latin typeface="Futura Medium" charset="0"/>
              <a:ea typeface="Futura Medium" charset="0"/>
              <a:cs typeface="Futura Medium" charset="0"/>
            </a:rPr>
            <a:t>RODILLA</a:t>
          </a:r>
          <a:endParaRPr lang="es-ES_tradnl" sz="12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3056942" y="895805"/>
        <a:ext cx="1076781" cy="657643"/>
      </dsp:txXfrm>
    </dsp:sp>
    <dsp:sp modelId="{E9AC0F6A-262B-3B43-B55E-1B5B2D64D3BB}">
      <dsp:nvSpPr>
        <dsp:cNvPr id="0" name=""/>
        <dsp:cNvSpPr/>
      </dsp:nvSpPr>
      <dsp:spPr>
        <a:xfrm>
          <a:off x="2896769" y="700704"/>
          <a:ext cx="139712" cy="1397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127"/>
              </a:lnTo>
              <a:lnTo>
                <a:pt x="139712" y="13971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E44BF-A3D4-DD49-B809-4FEF7205E4C1}">
      <dsp:nvSpPr>
        <dsp:cNvPr id="0" name=""/>
        <dsp:cNvSpPr/>
      </dsp:nvSpPr>
      <dsp:spPr>
        <a:xfrm>
          <a:off x="3036482" y="1748549"/>
          <a:ext cx="1117701" cy="69856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latin typeface="Futura Medium" charset="0"/>
              <a:ea typeface="Futura Medium" charset="0"/>
              <a:cs typeface="Futura Medium" charset="0"/>
            </a:rPr>
            <a:t>REGIÓN LUMBAR</a:t>
          </a:r>
          <a:endParaRPr lang="es-ES_tradnl" sz="12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3056942" y="1769009"/>
        <a:ext cx="1076781" cy="657643"/>
      </dsp:txXfrm>
    </dsp:sp>
    <dsp:sp modelId="{319060CF-DF7F-DA44-8D84-1AE3A76C0438}">
      <dsp:nvSpPr>
        <dsp:cNvPr id="0" name=""/>
        <dsp:cNvSpPr/>
      </dsp:nvSpPr>
      <dsp:spPr>
        <a:xfrm>
          <a:off x="2896769" y="700704"/>
          <a:ext cx="139712" cy="2270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332"/>
              </a:lnTo>
              <a:lnTo>
                <a:pt x="139712" y="2270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43083-3BEB-F14A-9141-94BEF46338AD}">
      <dsp:nvSpPr>
        <dsp:cNvPr id="0" name=""/>
        <dsp:cNvSpPr/>
      </dsp:nvSpPr>
      <dsp:spPr>
        <a:xfrm>
          <a:off x="3036482" y="2621754"/>
          <a:ext cx="1117701" cy="69856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latin typeface="Futura Medium" charset="0"/>
              <a:ea typeface="Futura Medium" charset="0"/>
              <a:cs typeface="Futura Medium" charset="0"/>
            </a:rPr>
            <a:t>REGIÓN ESCAPULAR</a:t>
          </a:r>
          <a:endParaRPr lang="es-ES_tradnl" sz="12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3056942" y="2642214"/>
        <a:ext cx="1076781" cy="657643"/>
      </dsp:txXfrm>
    </dsp:sp>
    <dsp:sp modelId="{AB88A21A-F460-8648-A52F-38EE717C926E}">
      <dsp:nvSpPr>
        <dsp:cNvPr id="0" name=""/>
        <dsp:cNvSpPr/>
      </dsp:nvSpPr>
      <dsp:spPr>
        <a:xfrm>
          <a:off x="2896769" y="700704"/>
          <a:ext cx="139712" cy="3143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3536"/>
              </a:lnTo>
              <a:lnTo>
                <a:pt x="139712" y="31435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5F54B-A165-3E4B-9198-CA2C85DE39E5}">
      <dsp:nvSpPr>
        <dsp:cNvPr id="0" name=""/>
        <dsp:cNvSpPr/>
      </dsp:nvSpPr>
      <dsp:spPr>
        <a:xfrm>
          <a:off x="3036482" y="3494958"/>
          <a:ext cx="1117701" cy="69856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>
              <a:latin typeface="Futura Medium" charset="0"/>
              <a:ea typeface="Futura Medium" charset="0"/>
              <a:cs typeface="Futura Medium" charset="0"/>
            </a:rPr>
            <a:t>REGIÓN CERVICAL</a:t>
          </a:r>
          <a:endParaRPr lang="es-ES_tradnl" sz="12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3056942" y="3515418"/>
        <a:ext cx="1076781" cy="6576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4125B-4CB6-4579-830A-B71A3095921F}">
      <dsp:nvSpPr>
        <dsp:cNvPr id="0" name=""/>
        <dsp:cNvSpPr/>
      </dsp:nvSpPr>
      <dsp:spPr>
        <a:xfrm>
          <a:off x="1451366" y="21336"/>
          <a:ext cx="2871642" cy="287172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C883CC-D15F-4600-9D72-2F45042045BF}">
      <dsp:nvSpPr>
        <dsp:cNvPr id="0" name=""/>
        <dsp:cNvSpPr/>
      </dsp:nvSpPr>
      <dsp:spPr>
        <a:xfrm>
          <a:off x="2085594" y="1061017"/>
          <a:ext cx="1602150" cy="80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b="1" kern="1200" dirty="0" smtClean="0">
              <a:latin typeface="Futura Medium" charset="0"/>
              <a:ea typeface="Futura Medium" charset="0"/>
              <a:cs typeface="Futura Medium" charset="0"/>
            </a:rPr>
            <a:t>Evaluación Sintética</a:t>
          </a:r>
          <a:endParaRPr lang="es-PE" sz="23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085594" y="1061017"/>
        <a:ext cx="1602150" cy="800980"/>
      </dsp:txXfrm>
    </dsp:sp>
    <dsp:sp modelId="{1EFBEBD8-CFC1-4908-BBDF-D2CDF0A1418C}">
      <dsp:nvSpPr>
        <dsp:cNvPr id="0" name=""/>
        <dsp:cNvSpPr/>
      </dsp:nvSpPr>
      <dsp:spPr>
        <a:xfrm>
          <a:off x="858591" y="1861998"/>
          <a:ext cx="2466959" cy="2468003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ED22D5-4F54-4D2F-8BB0-13015B1480CC}">
      <dsp:nvSpPr>
        <dsp:cNvPr id="0" name=""/>
        <dsp:cNvSpPr/>
      </dsp:nvSpPr>
      <dsp:spPr>
        <a:xfrm>
          <a:off x="1284518" y="2714252"/>
          <a:ext cx="1602150" cy="80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b="1" kern="1200" dirty="0" smtClean="0">
              <a:latin typeface="Futura Medium" charset="0"/>
              <a:ea typeface="Futura Medium" charset="0"/>
              <a:cs typeface="Futura Medium" charset="0"/>
            </a:rPr>
            <a:t>Evaluación Analítica</a:t>
          </a:r>
          <a:endParaRPr lang="es-PE" sz="23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1284518" y="2714252"/>
        <a:ext cx="1602150" cy="8009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CA19A3-4769-6343-BBB5-B2396D53022B}">
      <dsp:nvSpPr>
        <dsp:cNvPr id="0" name=""/>
        <dsp:cNvSpPr/>
      </dsp:nvSpPr>
      <dsp:spPr>
        <a:xfrm>
          <a:off x="2249336" y="439495"/>
          <a:ext cx="2079529" cy="2446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5E7261-4B8E-3D47-912F-2E1F2F851337}">
      <dsp:nvSpPr>
        <dsp:cNvPr id="0" name=""/>
        <dsp:cNvSpPr/>
      </dsp:nvSpPr>
      <dsp:spPr>
        <a:xfrm>
          <a:off x="2249336" y="531376"/>
          <a:ext cx="152769" cy="15276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5D1FBF-A2C1-BE41-A1FB-8C5F6DCD6114}">
      <dsp:nvSpPr>
        <dsp:cNvPr id="0" name=""/>
        <dsp:cNvSpPr/>
      </dsp:nvSpPr>
      <dsp:spPr>
        <a:xfrm>
          <a:off x="2249336" y="0"/>
          <a:ext cx="2079529" cy="439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000" b="1" kern="1200" dirty="0" smtClean="0">
              <a:latin typeface="Futura Medium" charset="0"/>
              <a:ea typeface="Futura Medium" charset="0"/>
              <a:cs typeface="Futura Medium" charset="0"/>
            </a:rPr>
            <a:t>SINTÉTICA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000" b="1" kern="1200" dirty="0" smtClean="0">
              <a:latin typeface="Futura Medium" charset="0"/>
              <a:ea typeface="Futura Medium" charset="0"/>
              <a:cs typeface="Futura Medium" charset="0"/>
            </a:rPr>
            <a:t>EVALUACIÓN MÍNIMA</a:t>
          </a:r>
          <a:endParaRPr lang="es-PE" sz="10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249336" y="0"/>
        <a:ext cx="2079529" cy="439495"/>
      </dsp:txXfrm>
    </dsp:sp>
    <dsp:sp modelId="{D76E3083-A8F5-BA41-B15D-57372951C6FD}">
      <dsp:nvSpPr>
        <dsp:cNvPr id="0" name=""/>
        <dsp:cNvSpPr/>
      </dsp:nvSpPr>
      <dsp:spPr>
        <a:xfrm>
          <a:off x="2249336" y="887477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3381E9-9B64-FB4E-A7D1-3DA80B10E52C}">
      <dsp:nvSpPr>
        <dsp:cNvPr id="0" name=""/>
        <dsp:cNvSpPr/>
      </dsp:nvSpPr>
      <dsp:spPr>
        <a:xfrm>
          <a:off x="2394903" y="785811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SENTADILLA BRAZOS ARRIBA</a:t>
          </a:r>
          <a:endParaRPr lang="es-PE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394903" y="785811"/>
        <a:ext cx="1933962" cy="356097"/>
      </dsp:txXfrm>
    </dsp:sp>
    <dsp:sp modelId="{7C94F8D8-5463-A64E-BF35-D949BF608F67}">
      <dsp:nvSpPr>
        <dsp:cNvPr id="0" name=""/>
        <dsp:cNvSpPr/>
      </dsp:nvSpPr>
      <dsp:spPr>
        <a:xfrm>
          <a:off x="2249336" y="1243575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A290D5-45A8-FC4A-AEEA-E2ED08FF1C10}">
      <dsp:nvSpPr>
        <dsp:cNvPr id="0" name=""/>
        <dsp:cNvSpPr/>
      </dsp:nvSpPr>
      <dsp:spPr>
        <a:xfrm>
          <a:off x="2394903" y="1141909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PERRO DE CAZA</a:t>
          </a:r>
          <a:endParaRPr lang="es-PE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394903" y="1141909"/>
        <a:ext cx="1933962" cy="356097"/>
      </dsp:txXfrm>
    </dsp:sp>
    <dsp:sp modelId="{065CA0DF-DAD1-E84B-B5BC-A7B4EFD5D4F5}">
      <dsp:nvSpPr>
        <dsp:cNvPr id="0" name=""/>
        <dsp:cNvSpPr/>
      </dsp:nvSpPr>
      <dsp:spPr>
        <a:xfrm>
          <a:off x="2249336" y="1599673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6BE5C9F-D1A8-8B48-B62E-E27787DD2849}">
      <dsp:nvSpPr>
        <dsp:cNvPr id="0" name=""/>
        <dsp:cNvSpPr/>
      </dsp:nvSpPr>
      <dsp:spPr>
        <a:xfrm>
          <a:off x="2394903" y="1498007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PUENTE PRONO</a:t>
          </a:r>
          <a:endParaRPr lang="es-PE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394903" y="1498007"/>
        <a:ext cx="1933962" cy="356097"/>
      </dsp:txXfrm>
    </dsp:sp>
    <dsp:sp modelId="{9F6D2D46-C6D3-9D41-B90E-498198DB73D2}">
      <dsp:nvSpPr>
        <dsp:cNvPr id="0" name=""/>
        <dsp:cNvSpPr/>
      </dsp:nvSpPr>
      <dsp:spPr>
        <a:xfrm>
          <a:off x="4432843" y="439495"/>
          <a:ext cx="2079529" cy="2446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028173-FB2D-1E44-A3EC-17AECC9950D5}">
      <dsp:nvSpPr>
        <dsp:cNvPr id="0" name=""/>
        <dsp:cNvSpPr/>
      </dsp:nvSpPr>
      <dsp:spPr>
        <a:xfrm>
          <a:off x="4432843" y="531376"/>
          <a:ext cx="152769" cy="15276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12C542-EE43-BD45-8C57-137728EA1878}">
      <dsp:nvSpPr>
        <dsp:cNvPr id="0" name=""/>
        <dsp:cNvSpPr/>
      </dsp:nvSpPr>
      <dsp:spPr>
        <a:xfrm>
          <a:off x="4432843" y="0"/>
          <a:ext cx="2079529" cy="439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000" b="1" kern="1200" dirty="0" smtClean="0">
              <a:latin typeface="Futura Medium" charset="0"/>
              <a:ea typeface="Futura Medium" charset="0"/>
              <a:cs typeface="Futura Medium" charset="0"/>
            </a:rPr>
            <a:t>ANALÍTICA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000" b="1" kern="1200" dirty="0" smtClean="0">
              <a:latin typeface="Futura Medium" charset="0"/>
              <a:ea typeface="Futura Medium" charset="0"/>
              <a:cs typeface="Futura Medium" charset="0"/>
            </a:rPr>
            <a:t>PANTALLA DE MOVIMIENTO FUNCIONAL</a:t>
          </a:r>
          <a:endParaRPr lang="es-PE" sz="10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4432843" y="0"/>
        <a:ext cx="2079529" cy="439495"/>
      </dsp:txXfrm>
    </dsp:sp>
    <dsp:sp modelId="{D10C5354-9211-5F44-A0F7-38341924A8C6}">
      <dsp:nvSpPr>
        <dsp:cNvPr id="0" name=""/>
        <dsp:cNvSpPr/>
      </dsp:nvSpPr>
      <dsp:spPr>
        <a:xfrm>
          <a:off x="4432843" y="887477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689E001-383E-AC44-8D14-0EBBE996182D}">
      <dsp:nvSpPr>
        <dsp:cNvPr id="0" name=""/>
        <dsp:cNvSpPr/>
      </dsp:nvSpPr>
      <dsp:spPr>
        <a:xfrm>
          <a:off x="4578410" y="785811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SENTADILLA DE ARRNQUE</a:t>
          </a:r>
        </a:p>
      </dsp:txBody>
      <dsp:txXfrm>
        <a:off x="4578410" y="785811"/>
        <a:ext cx="1933962" cy="356097"/>
      </dsp:txXfrm>
    </dsp:sp>
    <dsp:sp modelId="{6DE88BEE-D0C8-6242-817F-898D49018BD5}">
      <dsp:nvSpPr>
        <dsp:cNvPr id="0" name=""/>
        <dsp:cNvSpPr/>
      </dsp:nvSpPr>
      <dsp:spPr>
        <a:xfrm>
          <a:off x="4432843" y="1243575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3811A1-D22E-7C49-BF5B-5C116AB34735}">
      <dsp:nvSpPr>
        <dsp:cNvPr id="0" name=""/>
        <dsp:cNvSpPr/>
      </dsp:nvSpPr>
      <dsp:spPr>
        <a:xfrm>
          <a:off x="4578410" y="1141909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PASO AL OBSTACULO</a:t>
          </a:r>
        </a:p>
      </dsp:txBody>
      <dsp:txXfrm>
        <a:off x="4578410" y="1141909"/>
        <a:ext cx="1933962" cy="356097"/>
      </dsp:txXfrm>
    </dsp:sp>
    <dsp:sp modelId="{007792D4-1AFA-8142-A4AE-C7A4B4539614}">
      <dsp:nvSpPr>
        <dsp:cNvPr id="0" name=""/>
        <dsp:cNvSpPr/>
      </dsp:nvSpPr>
      <dsp:spPr>
        <a:xfrm>
          <a:off x="4432843" y="1599673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8EB7E23-C15A-4F4F-A861-58FB8E529D4D}">
      <dsp:nvSpPr>
        <dsp:cNvPr id="0" name=""/>
        <dsp:cNvSpPr/>
      </dsp:nvSpPr>
      <dsp:spPr>
        <a:xfrm>
          <a:off x="4578410" y="1498007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ESTOCADA EN LINEA</a:t>
          </a:r>
        </a:p>
      </dsp:txBody>
      <dsp:txXfrm>
        <a:off x="4578410" y="1498007"/>
        <a:ext cx="1933962" cy="356097"/>
      </dsp:txXfrm>
    </dsp:sp>
    <dsp:sp modelId="{2A1CC7A4-76D2-3845-94FB-DCBDCF809013}">
      <dsp:nvSpPr>
        <dsp:cNvPr id="0" name=""/>
        <dsp:cNvSpPr/>
      </dsp:nvSpPr>
      <dsp:spPr>
        <a:xfrm>
          <a:off x="4432843" y="1955771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4F79F9-4581-0E43-8B75-59F6F5F3F882}">
      <dsp:nvSpPr>
        <dsp:cNvPr id="0" name=""/>
        <dsp:cNvSpPr/>
      </dsp:nvSpPr>
      <dsp:spPr>
        <a:xfrm>
          <a:off x="4578410" y="1854105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MOVILIDAD DE HOMBROS</a:t>
          </a:r>
        </a:p>
      </dsp:txBody>
      <dsp:txXfrm>
        <a:off x="4578410" y="1854105"/>
        <a:ext cx="1933962" cy="356097"/>
      </dsp:txXfrm>
    </dsp:sp>
    <dsp:sp modelId="{A4D2C9DE-6B3B-014D-B391-BACDD9C56045}">
      <dsp:nvSpPr>
        <dsp:cNvPr id="0" name=""/>
        <dsp:cNvSpPr/>
      </dsp:nvSpPr>
      <dsp:spPr>
        <a:xfrm>
          <a:off x="4432843" y="2311869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AA1ECC-6CC8-744A-B65F-D8AB7C947DC3}">
      <dsp:nvSpPr>
        <dsp:cNvPr id="0" name=""/>
        <dsp:cNvSpPr/>
      </dsp:nvSpPr>
      <dsp:spPr>
        <a:xfrm>
          <a:off x="4578410" y="2210203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PIERNA RECTA ARRIBA</a:t>
          </a:r>
        </a:p>
      </dsp:txBody>
      <dsp:txXfrm>
        <a:off x="4578410" y="2210203"/>
        <a:ext cx="1933962" cy="356097"/>
      </dsp:txXfrm>
    </dsp:sp>
    <dsp:sp modelId="{6C1B5C04-95B0-0A4F-86A0-74E45B880568}">
      <dsp:nvSpPr>
        <dsp:cNvPr id="0" name=""/>
        <dsp:cNvSpPr/>
      </dsp:nvSpPr>
      <dsp:spPr>
        <a:xfrm>
          <a:off x="4432843" y="2667967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2712D9-C3B9-DB44-B016-F0BFC54DDB19}">
      <dsp:nvSpPr>
        <dsp:cNvPr id="0" name=""/>
        <dsp:cNvSpPr/>
      </dsp:nvSpPr>
      <dsp:spPr>
        <a:xfrm>
          <a:off x="4578410" y="2566301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ESTABILIDAD DE TRONCO Y FLEXIÓN DE BRAZOS</a:t>
          </a:r>
        </a:p>
      </dsp:txBody>
      <dsp:txXfrm>
        <a:off x="4578410" y="2566301"/>
        <a:ext cx="1933962" cy="356097"/>
      </dsp:txXfrm>
    </dsp:sp>
    <dsp:sp modelId="{75D8F6F3-AD57-F848-B630-1F06ED0DBFD6}">
      <dsp:nvSpPr>
        <dsp:cNvPr id="0" name=""/>
        <dsp:cNvSpPr/>
      </dsp:nvSpPr>
      <dsp:spPr>
        <a:xfrm>
          <a:off x="4432843" y="3024065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A20754-B34A-BB4F-84F0-B1606A6DC9CD}">
      <dsp:nvSpPr>
        <dsp:cNvPr id="0" name=""/>
        <dsp:cNvSpPr/>
      </dsp:nvSpPr>
      <dsp:spPr>
        <a:xfrm>
          <a:off x="4578410" y="2922399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800" b="1" kern="1200" dirty="0" smtClean="0">
              <a:latin typeface="Futura Medium" charset="0"/>
              <a:ea typeface="Futura Medium" charset="0"/>
              <a:cs typeface="Futura Medium" charset="0"/>
            </a:rPr>
            <a:t>ESTABILIDAD EN ROTACIÓN</a:t>
          </a:r>
        </a:p>
      </dsp:txBody>
      <dsp:txXfrm>
        <a:off x="4578410" y="2922399"/>
        <a:ext cx="1933962" cy="356097"/>
      </dsp:txXfrm>
    </dsp:sp>
    <dsp:sp modelId="{B0543499-2B09-0E46-96EB-A9D9B8F583A6}">
      <dsp:nvSpPr>
        <dsp:cNvPr id="0" name=""/>
        <dsp:cNvSpPr/>
      </dsp:nvSpPr>
      <dsp:spPr>
        <a:xfrm>
          <a:off x="6616349" y="439495"/>
          <a:ext cx="2079529" cy="2446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3B98D3-5FB0-FF43-B738-9EDC25A12DAB}">
      <dsp:nvSpPr>
        <dsp:cNvPr id="0" name=""/>
        <dsp:cNvSpPr/>
      </dsp:nvSpPr>
      <dsp:spPr>
        <a:xfrm>
          <a:off x="6616349" y="531376"/>
          <a:ext cx="152769" cy="15276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D4DF4CC-97C5-2949-B16B-FDD5C6F1861E}">
      <dsp:nvSpPr>
        <dsp:cNvPr id="0" name=""/>
        <dsp:cNvSpPr/>
      </dsp:nvSpPr>
      <dsp:spPr>
        <a:xfrm>
          <a:off x="6616349" y="0"/>
          <a:ext cx="2079529" cy="439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000" b="1" kern="1200" dirty="0" smtClean="0">
              <a:latin typeface="Futura Medium" charset="0"/>
              <a:ea typeface="Futura Medium" charset="0"/>
              <a:cs typeface="Futura Medium" charset="0"/>
            </a:rPr>
            <a:t>AUXILIARES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000" b="1" kern="1200" dirty="0" smtClean="0">
              <a:latin typeface="Futura Medium" charset="0"/>
              <a:ea typeface="Futura Medium" charset="0"/>
              <a:cs typeface="Futura Medium" charset="0"/>
            </a:rPr>
            <a:t>EVALUACIÓN DEL CONTINUO COOK</a:t>
          </a:r>
        </a:p>
      </dsp:txBody>
      <dsp:txXfrm>
        <a:off x="6616349" y="0"/>
        <a:ext cx="2079529" cy="439495"/>
      </dsp:txXfrm>
    </dsp:sp>
    <dsp:sp modelId="{0184AD00-D89F-1C42-BCE4-86FBADDF8332}">
      <dsp:nvSpPr>
        <dsp:cNvPr id="0" name=""/>
        <dsp:cNvSpPr/>
      </dsp:nvSpPr>
      <dsp:spPr>
        <a:xfrm>
          <a:off x="6616349" y="887477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96337E0-8C9D-3F48-A252-EDBD0FEDB657}">
      <dsp:nvSpPr>
        <dsp:cNvPr id="0" name=""/>
        <dsp:cNvSpPr/>
      </dsp:nvSpPr>
      <dsp:spPr>
        <a:xfrm>
          <a:off x="6761916" y="785811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TEST DE DORSIFLEXIÓN DE  TOBILLO</a:t>
          </a:r>
          <a:endParaRPr lang="es-PE" sz="800" b="1" kern="1200" dirty="0" smtClean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785811"/>
        <a:ext cx="1933962" cy="356097"/>
      </dsp:txXfrm>
    </dsp:sp>
    <dsp:sp modelId="{3EDF8FBD-368E-CC44-AD3D-B489C907F747}">
      <dsp:nvSpPr>
        <dsp:cNvPr id="0" name=""/>
        <dsp:cNvSpPr/>
      </dsp:nvSpPr>
      <dsp:spPr>
        <a:xfrm>
          <a:off x="6616349" y="1243575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70AAA4-7B08-3045-8E5A-111A82562129}">
      <dsp:nvSpPr>
        <dsp:cNvPr id="0" name=""/>
        <dsp:cNvSpPr/>
      </dsp:nvSpPr>
      <dsp:spPr>
        <a:xfrm>
          <a:off x="6761916" y="1141909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SENTADILLA A UNA PIERNA (RODILLA)</a:t>
          </a:r>
          <a:endParaRPr lang="es-ES_tradnl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1141909"/>
        <a:ext cx="1933962" cy="356097"/>
      </dsp:txXfrm>
    </dsp:sp>
    <dsp:sp modelId="{70AB0343-BB8A-AE46-B57A-09FC32D666CA}">
      <dsp:nvSpPr>
        <dsp:cNvPr id="0" name=""/>
        <dsp:cNvSpPr/>
      </dsp:nvSpPr>
      <dsp:spPr>
        <a:xfrm>
          <a:off x="6616349" y="1599673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8F2E4C-499D-D944-9B30-508B9725628C}">
      <dsp:nvSpPr>
        <dsp:cNvPr id="0" name=""/>
        <dsp:cNvSpPr/>
      </dsp:nvSpPr>
      <dsp:spPr>
        <a:xfrm>
          <a:off x="6761916" y="1498007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TEST  ISQUIOTIBIALES (CADERA)</a:t>
          </a:r>
          <a:endParaRPr lang="es-ES_tradnl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1498007"/>
        <a:ext cx="1933962" cy="356097"/>
      </dsp:txXfrm>
    </dsp:sp>
    <dsp:sp modelId="{8FCE44B2-E9F5-4743-A98E-47A17FD134D2}">
      <dsp:nvSpPr>
        <dsp:cNvPr id="0" name=""/>
        <dsp:cNvSpPr/>
      </dsp:nvSpPr>
      <dsp:spPr>
        <a:xfrm>
          <a:off x="6616349" y="1955771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C32550-FE4E-694B-BD07-79DB6407699C}">
      <dsp:nvSpPr>
        <dsp:cNvPr id="0" name=""/>
        <dsp:cNvSpPr/>
      </dsp:nvSpPr>
      <dsp:spPr>
        <a:xfrm>
          <a:off x="6761916" y="1854105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TREDELENBURG TEST (CADERA)</a:t>
          </a:r>
          <a:endParaRPr lang="es-ES_tradnl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1854105"/>
        <a:ext cx="1933962" cy="356097"/>
      </dsp:txXfrm>
    </dsp:sp>
    <dsp:sp modelId="{39C9B43E-92CD-C340-A07C-C6233CB371ED}">
      <dsp:nvSpPr>
        <dsp:cNvPr id="0" name=""/>
        <dsp:cNvSpPr/>
      </dsp:nvSpPr>
      <dsp:spPr>
        <a:xfrm>
          <a:off x="6616349" y="2311869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D10E92-CA42-BA4A-9F89-4D33045D6BB4}">
      <dsp:nvSpPr>
        <dsp:cNvPr id="0" name=""/>
        <dsp:cNvSpPr/>
      </dsp:nvSpPr>
      <dsp:spPr>
        <a:xfrm>
          <a:off x="6761916" y="2210203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THOMAS TEST (CADERA)</a:t>
          </a:r>
          <a:endParaRPr lang="es-ES_tradnl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2210203"/>
        <a:ext cx="1933962" cy="356097"/>
      </dsp:txXfrm>
    </dsp:sp>
    <dsp:sp modelId="{6D468A15-772C-3B42-A88D-638C39A15E3C}">
      <dsp:nvSpPr>
        <dsp:cNvPr id="0" name=""/>
        <dsp:cNvSpPr/>
      </dsp:nvSpPr>
      <dsp:spPr>
        <a:xfrm>
          <a:off x="6616349" y="2667967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9AB6982-5443-5F47-861A-020D0E8CB8E1}">
      <dsp:nvSpPr>
        <dsp:cNvPr id="0" name=""/>
        <dsp:cNvSpPr/>
      </dsp:nvSpPr>
      <dsp:spPr>
        <a:xfrm>
          <a:off x="6761916" y="2566301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TEST DE FABER (CADERA)</a:t>
          </a:r>
          <a:endParaRPr lang="es-ES_tradnl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2566301"/>
        <a:ext cx="1933962" cy="356097"/>
      </dsp:txXfrm>
    </dsp:sp>
    <dsp:sp modelId="{AA6BEBFA-5EA9-AD4F-9D4B-48445A2ABDFF}">
      <dsp:nvSpPr>
        <dsp:cNvPr id="0" name=""/>
        <dsp:cNvSpPr/>
      </dsp:nvSpPr>
      <dsp:spPr>
        <a:xfrm>
          <a:off x="6616349" y="3024065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03BE96-6AAF-AC46-9854-190697A9FACE}">
      <dsp:nvSpPr>
        <dsp:cNvPr id="0" name=""/>
        <dsp:cNvSpPr/>
      </dsp:nvSpPr>
      <dsp:spPr>
        <a:xfrm>
          <a:off x="6761916" y="2922399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TEST PRONO ROTACIÓN INTERNA</a:t>
          </a:r>
          <a:endParaRPr lang="es-ES_tradnl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2922399"/>
        <a:ext cx="1933962" cy="356097"/>
      </dsp:txXfrm>
    </dsp:sp>
    <dsp:sp modelId="{FA4BFBCA-8879-B441-904A-AD4ECB0446FA}">
      <dsp:nvSpPr>
        <dsp:cNvPr id="0" name=""/>
        <dsp:cNvSpPr/>
      </dsp:nvSpPr>
      <dsp:spPr>
        <a:xfrm>
          <a:off x="6616349" y="3380163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F8ADFE-AC46-3F4D-B0B7-DCA3C124D34E}">
      <dsp:nvSpPr>
        <dsp:cNvPr id="0" name=""/>
        <dsp:cNvSpPr/>
      </dsp:nvSpPr>
      <dsp:spPr>
        <a:xfrm>
          <a:off x="6761916" y="3278497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TEST BRAZOS ARRIBA (HOMBROS)</a:t>
          </a:r>
          <a:endParaRPr lang="es-ES_tradnl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3278497"/>
        <a:ext cx="1933962" cy="356097"/>
      </dsp:txXfrm>
    </dsp:sp>
    <dsp:sp modelId="{74CE24E3-4EE1-D743-859B-588FD0799282}">
      <dsp:nvSpPr>
        <dsp:cNvPr id="0" name=""/>
        <dsp:cNvSpPr/>
      </dsp:nvSpPr>
      <dsp:spPr>
        <a:xfrm>
          <a:off x="6616349" y="3736261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75F6A17-F11E-D242-92D6-EC3D3D90D57A}">
      <dsp:nvSpPr>
        <dsp:cNvPr id="0" name=""/>
        <dsp:cNvSpPr/>
      </dsp:nvSpPr>
      <dsp:spPr>
        <a:xfrm>
          <a:off x="6761916" y="3634595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ROTACIÓN DE COLUMNA TORÁCICA</a:t>
          </a:r>
          <a:endParaRPr lang="es-ES_tradnl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3634595"/>
        <a:ext cx="1933962" cy="356097"/>
      </dsp:txXfrm>
    </dsp:sp>
    <dsp:sp modelId="{4E29F5F1-2D8F-5E43-AED4-3436AF18524C}">
      <dsp:nvSpPr>
        <dsp:cNvPr id="0" name=""/>
        <dsp:cNvSpPr/>
      </dsp:nvSpPr>
      <dsp:spPr>
        <a:xfrm>
          <a:off x="6616349" y="4092359"/>
          <a:ext cx="152766" cy="152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C14B11-5183-054F-B811-60CADFBD546D}">
      <dsp:nvSpPr>
        <dsp:cNvPr id="0" name=""/>
        <dsp:cNvSpPr/>
      </dsp:nvSpPr>
      <dsp:spPr>
        <a:xfrm>
          <a:off x="6761916" y="3990693"/>
          <a:ext cx="1933962" cy="356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800" b="1" kern="1200" dirty="0" smtClean="0">
              <a:latin typeface="Futura Medium" charset="0"/>
              <a:ea typeface="Futura Medium" charset="0"/>
              <a:cs typeface="Futura Medium" charset="0"/>
            </a:rPr>
            <a:t>FLEXIÓN DEL HOMBRO SUPINO(HOMBROS)</a:t>
          </a:r>
          <a:endParaRPr lang="es-ES_tradnl" sz="8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6761916" y="3990693"/>
        <a:ext cx="1933962" cy="3560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839F2-04A1-7243-8641-DABD511CE205}">
      <dsp:nvSpPr>
        <dsp:cNvPr id="0" name=""/>
        <dsp:cNvSpPr/>
      </dsp:nvSpPr>
      <dsp:spPr>
        <a:xfrm>
          <a:off x="0" y="417429"/>
          <a:ext cx="518160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D12612-6EF4-E644-B79C-3AAE57FECBDD}">
      <dsp:nvSpPr>
        <dsp:cNvPr id="0" name=""/>
        <dsp:cNvSpPr/>
      </dsp:nvSpPr>
      <dsp:spPr>
        <a:xfrm>
          <a:off x="259080" y="63189"/>
          <a:ext cx="3627120" cy="7084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 smtClean="0">
              <a:latin typeface="Futura Medium" charset="0"/>
              <a:ea typeface="Futura Medium" charset="0"/>
              <a:cs typeface="Futura Medium" charset="0"/>
            </a:rPr>
            <a:t>MOVILIDAD DE TOBILLO</a:t>
          </a:r>
          <a:endParaRPr lang="es-ES_tradnl" sz="24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93665" y="97774"/>
        <a:ext cx="3557950" cy="639310"/>
      </dsp:txXfrm>
    </dsp:sp>
    <dsp:sp modelId="{B7D9D918-4D17-D44F-A2DC-723AB57DB36D}">
      <dsp:nvSpPr>
        <dsp:cNvPr id="0" name=""/>
        <dsp:cNvSpPr/>
      </dsp:nvSpPr>
      <dsp:spPr>
        <a:xfrm>
          <a:off x="0" y="1506069"/>
          <a:ext cx="518160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5B26250-4CC4-AB4E-B3B8-42007C9D6E0D}">
      <dsp:nvSpPr>
        <dsp:cNvPr id="0" name=""/>
        <dsp:cNvSpPr/>
      </dsp:nvSpPr>
      <dsp:spPr>
        <a:xfrm>
          <a:off x="259080" y="1151829"/>
          <a:ext cx="3627120" cy="7084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 smtClean="0">
              <a:latin typeface="Futura Medium" charset="0"/>
              <a:ea typeface="Futura Medium" charset="0"/>
              <a:cs typeface="Futura Medium" charset="0"/>
            </a:rPr>
            <a:t>MOVILIDAD DE CADERA</a:t>
          </a:r>
          <a:endParaRPr lang="es-ES_tradnl" sz="24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93665" y="1186414"/>
        <a:ext cx="3557950" cy="639310"/>
      </dsp:txXfrm>
    </dsp:sp>
    <dsp:sp modelId="{0402ACD0-63C0-6D4B-8F42-E851AFD82D3C}">
      <dsp:nvSpPr>
        <dsp:cNvPr id="0" name=""/>
        <dsp:cNvSpPr/>
      </dsp:nvSpPr>
      <dsp:spPr>
        <a:xfrm>
          <a:off x="0" y="2594709"/>
          <a:ext cx="518160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CB125DA-112E-A646-AAC1-FCF3297FD5F8}">
      <dsp:nvSpPr>
        <dsp:cNvPr id="0" name=""/>
        <dsp:cNvSpPr/>
      </dsp:nvSpPr>
      <dsp:spPr>
        <a:xfrm>
          <a:off x="259080" y="2240469"/>
          <a:ext cx="3627120" cy="7084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 smtClean="0">
              <a:latin typeface="Futura Medium" charset="0"/>
              <a:ea typeface="Futura Medium" charset="0"/>
              <a:cs typeface="Futura Medium" charset="0"/>
            </a:rPr>
            <a:t>MOVILIDAD DE TORAX</a:t>
          </a:r>
          <a:endParaRPr lang="es-ES_tradnl" sz="24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93665" y="2275054"/>
        <a:ext cx="3557950" cy="639310"/>
      </dsp:txXfrm>
    </dsp:sp>
    <dsp:sp modelId="{67134DF6-A83B-8446-AC99-4F8A41CE2C4D}">
      <dsp:nvSpPr>
        <dsp:cNvPr id="0" name=""/>
        <dsp:cNvSpPr/>
      </dsp:nvSpPr>
      <dsp:spPr>
        <a:xfrm>
          <a:off x="0" y="3683349"/>
          <a:ext cx="5181600" cy="604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8EF1451-4428-B341-9FCB-F346643D3401}">
      <dsp:nvSpPr>
        <dsp:cNvPr id="0" name=""/>
        <dsp:cNvSpPr/>
      </dsp:nvSpPr>
      <dsp:spPr>
        <a:xfrm>
          <a:off x="259080" y="3329109"/>
          <a:ext cx="3627120" cy="7084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097" tIns="0" rIns="13709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 smtClean="0">
              <a:latin typeface="Futura Medium" charset="0"/>
              <a:ea typeface="Futura Medium" charset="0"/>
              <a:cs typeface="Futura Medium" charset="0"/>
            </a:rPr>
            <a:t>MOVILIDAD DE HOMBROS</a:t>
          </a:r>
          <a:endParaRPr lang="es-ES_tradnl" sz="2400" b="1" kern="1200" dirty="0">
            <a:latin typeface="Futura Medium" charset="0"/>
            <a:ea typeface="Futura Medium" charset="0"/>
            <a:cs typeface="Futura Medium" charset="0"/>
          </a:endParaRPr>
        </a:p>
      </dsp:txBody>
      <dsp:txXfrm>
        <a:off x="293665" y="3363694"/>
        <a:ext cx="355795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491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418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21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05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250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543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998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596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479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1521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887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4AA85-1D14-9545-BC5A-B13672497A02}" type="datetimeFigureOut">
              <a:rPr lang="es-ES_tradnl" smtClean="0"/>
              <a:t>30/06/2021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7CDD-2CB0-0740-968C-6C671AC3CCA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436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7.jp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07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PE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¿COMO EVALUAR LA FUNCIÓN?</a:t>
            </a:r>
            <a:endParaRPr lang="es-PE" sz="1800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Utilizamos test sintéticos que analicen con una sola maniobra la función de articulaciones, primero de movilidad y luego de estabilidad.</a:t>
            </a:r>
          </a:p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Partimos con la evaluación sintética que nos brindará un perfil rápido del estado de nuestras articulares.</a:t>
            </a:r>
          </a:p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Después podemos utilizar test mucho más analíticos que analicen articulación por articulación.</a:t>
            </a:r>
          </a:p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Evaluación analítica utilizaremos el FMS propuesto por Gray Cook.</a:t>
            </a:r>
          </a:p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Evaluación Funcional utilizaremos una evaluación minimalista propuesta por Prof. Ariel Couceiro.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Sentadilla brazos arriba 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Perro de caza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Puente prono</a:t>
            </a:r>
          </a:p>
        </p:txBody>
      </p:sp>
    </p:spTree>
    <p:extLst>
      <p:ext uri="{BB962C8B-B14F-4D97-AF65-F5344CB8AC3E}">
        <p14:creationId xmlns:p14="http://schemas.microsoft.com/office/powerpoint/2010/main" val="718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PE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EVALUACIÓN DEL MOVIMIENTO FUNCIONAL</a:t>
            </a:r>
            <a:endParaRPr lang="es-PE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623392" y="1825625"/>
          <a:ext cx="1094521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4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831850" y="908720"/>
            <a:ext cx="10515600" cy="2852737"/>
          </a:xfrm>
        </p:spPr>
        <p:txBody>
          <a:bodyPr/>
          <a:lstStyle/>
          <a:p>
            <a:pPr algn="ctr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EVALUACIÓN SINTÉTICA</a:t>
            </a:r>
            <a:endParaRPr lang="es-ES_tradnl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>
          <a:xfrm>
            <a:off x="831850" y="4005064"/>
            <a:ext cx="10515600" cy="1500187"/>
          </a:xfrm>
        </p:spPr>
        <p:txBody>
          <a:bodyPr/>
          <a:lstStyle/>
          <a:p>
            <a:pPr marL="342900" indent="-342900" algn="ctr">
              <a:buFont typeface="Arial" charset="0"/>
              <a:buChar char="•"/>
            </a:pPr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SENTADILLA BRAZOS ARRIBA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PERRO DE CAZA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PUENTE PRONO</a:t>
            </a:r>
            <a:endParaRPr lang="es-ES_tradnl" dirty="0">
              <a:latin typeface="Futura Medium" charset="0"/>
              <a:ea typeface="Futura Medium" charset="0"/>
              <a:cs typeface="Futura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/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SENTADILLA BRAZOS ARRIBA</a:t>
            </a:r>
            <a:endParaRPr lang="es-ES_tradnl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2"/>
          <a:stretch/>
        </p:blipFill>
        <p:spPr>
          <a:xfrm>
            <a:off x="838200" y="1825625"/>
            <a:ext cx="4791856" cy="4699719"/>
          </a:xfrm>
        </p:spPr>
      </p:pic>
      <p:graphicFrame>
        <p:nvGraphicFramePr>
          <p:cNvPr id="8" name="Marcador de contenido 7"/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78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/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PERRO DE CAZA</a:t>
            </a:r>
            <a:endParaRPr lang="es-ES_tradnl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331" y="1825625"/>
            <a:ext cx="4351338" cy="4351338"/>
          </a:xfrm>
        </p:spPr>
      </p:pic>
      <p:graphicFrame>
        <p:nvGraphicFramePr>
          <p:cNvPr id="6" name="Marcador de contenido 5"/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104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/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PUENTE PRONO</a:t>
            </a:r>
            <a:endParaRPr lang="es-ES_tradnl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sz="half" idx="1"/>
          </p:nvPr>
        </p:nvGraphicFramePr>
        <p:xfrm>
          <a:off x="838200" y="1514202"/>
          <a:ext cx="5181600" cy="4939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Marcador de contenido 6"/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1825625"/>
            <a:ext cx="4435473" cy="3888432"/>
          </a:xfrm>
        </p:spPr>
      </p:pic>
    </p:spTree>
    <p:extLst>
      <p:ext uri="{BB962C8B-B14F-4D97-AF65-F5344CB8AC3E}">
        <p14:creationId xmlns:p14="http://schemas.microsoft.com/office/powerpoint/2010/main" val="171491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1850" y="980728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es-ES_tradnl" sz="4400" dirty="0" smtClean="0">
                <a:latin typeface="Futura Medium" charset="0"/>
                <a:ea typeface="Futura Medium" charset="0"/>
                <a:cs typeface="Futura Medium" charset="0"/>
              </a:rPr>
              <a:t>INTRODUCCIÓN</a:t>
            </a:r>
            <a:endParaRPr lang="es-ES_tradnl" sz="4400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831850" y="4149080"/>
            <a:ext cx="10515600" cy="1500187"/>
          </a:xfrm>
        </p:spPr>
        <p:txBody>
          <a:bodyPr>
            <a:normAutofit fontScale="92500" lnSpcReduction="20000"/>
          </a:bodyPr>
          <a:lstStyle/>
          <a:p>
            <a:pPr marL="342900" indent="-342900" algn="ctr">
              <a:buFont typeface="Arial" charset="0"/>
              <a:buChar char="•"/>
            </a:pPr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EXIGENCIAS DEPORTIVAS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LA FUERZA COMO BASE PRINCIPAL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PRIORIZAR LO BÁSICO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CONTINUO DE EFICIENCIA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4306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/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EXIGENCIAS DEL DEPORTE:</a:t>
            </a:r>
            <a:endParaRPr lang="es-ES_tradnl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Según la exigencia competitiva, encontramos 3 clasificaciones del deporte: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Deportes de Resistencia.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Deportes de Fuerza.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Deportes de Potencia.</a:t>
            </a:r>
          </a:p>
          <a:p>
            <a:pPr algn="just"/>
            <a:r>
              <a:rPr lang="es-ES_tradnl" dirty="0">
                <a:latin typeface="Futura Medium" charset="0"/>
                <a:ea typeface="Futura Medium" charset="0"/>
                <a:cs typeface="Futura Medium" charset="0"/>
              </a:rPr>
              <a:t>L</a:t>
            </a:r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a gran mayoría de competencias individuales y colectivos son deportes de potencia, las cuales a su ves demandan exigencias físicas tales como:</a:t>
            </a: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sz="half" idx="2"/>
          </p:nvPr>
        </p:nvGraphicFramePr>
        <p:xfrm>
          <a:off x="6384032" y="1825625"/>
          <a:ext cx="4969768" cy="4051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90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3264" y="1886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LA FUERZA COMO BASE PRINCIPAL</a:t>
            </a:r>
            <a:endParaRPr lang="es-ES_tradnl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La fuerza es la capacidad física principal, la cual nos sirve de base para poder obtener un óptimo desarrollo de las otras capacidades físicas.</a:t>
            </a:r>
          </a:p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Empezaremos a entrenarla cumpliendo las siguientes claves para su correcta periodización:</a:t>
            </a:r>
            <a:endParaRPr lang="es-ES_tradnl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64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/>
          <a:lstStyle/>
          <a:p>
            <a:pPr algn="ctr"/>
            <a:r>
              <a:rPr lang="es-PE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PRIORIZAR LO BÁSICO</a:t>
            </a:r>
            <a:endParaRPr lang="es-PE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Antes de someter a un atleta a un entrenamiento con sobrecarga como objetivo de mejorar sus niveles de fuerza, debemos garantizar la ejecución eficiente de patrones de movimientos.</a:t>
            </a:r>
          </a:p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Entonces: antes de entrenar fuerza enseñamos a nuestros atletas a moverse de forma correcta.</a:t>
            </a:r>
          </a:p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Aprendamos a priorizar lo básico antes de entrenar lo complejo, con esto podremos reducir el riesgo de lesiones en nuestros atletas.</a:t>
            </a:r>
            <a:endParaRPr lang="es-ES_tradnl" dirty="0">
              <a:latin typeface="Futura Medium" charset="0"/>
              <a:ea typeface="Futura Medium" charset="0"/>
              <a:cs typeface="Futura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9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PE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CONTINUO DE EFICIENCIA</a:t>
            </a:r>
            <a:endParaRPr lang="es-PE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graphicFrame>
        <p:nvGraphicFramePr>
          <p:cNvPr id="11" name="10 Marcador de contenido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Siguiendo la influencia que tiene hoy en día el entrenamiento funcional en la preparación física, una planificación eficiente se desarrolla en 4 fases, que irán de la mano junto a las fases de la obtención de la forma deportiva.</a:t>
            </a:r>
          </a:p>
          <a:p>
            <a:pPr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Las fases del entrenamiento se desarrollan así: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Fase 1: Movilidad y Estabilidad.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Fase 2: Patrones de Movimiento.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Fase 3: Entrenamiento de Fuerza.</a:t>
            </a:r>
          </a:p>
          <a:p>
            <a:pPr lvl="1" algn="just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Fase 4: Exigencias Competitivas.</a:t>
            </a:r>
            <a:endParaRPr lang="es-ES_tradnl" dirty="0">
              <a:latin typeface="Futura Medium" charset="0"/>
              <a:ea typeface="Futura Medium" charset="0"/>
              <a:cs typeface="Futura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3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es-ES_tradnl" sz="4400" dirty="0" smtClean="0">
                <a:latin typeface="Futura Medium" charset="0"/>
                <a:ea typeface="Futura Medium" charset="0"/>
                <a:cs typeface="Futura Medium" charset="0"/>
              </a:rPr>
              <a:t>FASES DEL CONTINUO DE ENTRENAMIENTO EFICIENTE</a:t>
            </a:r>
            <a:endParaRPr lang="es-ES_tradnl" sz="4400" dirty="0">
              <a:latin typeface="Futura Medium" charset="0"/>
              <a:ea typeface="Futura Medium" charset="0"/>
              <a:cs typeface="Futura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FASE 0: LA EVALUACIÓN FUNCIONAL</a:t>
            </a:r>
            <a:endParaRPr lang="es-ES_tradnl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Marcador de contenido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Para una correcta planificación, debemos identificar fortalezas y debilidades de nuestro atleta el cual nos ayude a una correcta prescripción de ejercicio.</a:t>
            </a:r>
          </a:p>
          <a:p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Determinada la importancia de la función como generador de movimiento eficiente, debemos evaluar en que estado se encuentra.</a:t>
            </a:r>
          </a:p>
          <a:p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Siguiendo la premisa expuesta por ¨Gray Cook¨:</a:t>
            </a:r>
          </a:p>
          <a:p>
            <a:pPr lvl="1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Evaluamos la función.</a:t>
            </a:r>
          </a:p>
          <a:p>
            <a:pPr lvl="1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Detectamos debilidades.</a:t>
            </a:r>
          </a:p>
          <a:p>
            <a:pPr lvl="1"/>
            <a:r>
              <a:rPr lang="es-ES_tradnl" dirty="0" smtClean="0">
                <a:latin typeface="Futura Medium" charset="0"/>
                <a:ea typeface="Futura Medium" charset="0"/>
                <a:cs typeface="Futura Medium" charset="0"/>
              </a:rPr>
              <a:t>Corregimos en consecuencia.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285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1432" y="22158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 smtClean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EVALUAR FUNCIÓN (CONTINUO MOVILIDAD Y ESTABILIDAD)</a:t>
            </a:r>
            <a:endParaRPr lang="es-PE" sz="2800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1547149"/>
            <a:ext cx="3487313" cy="4908289"/>
          </a:xfrm>
        </p:spPr>
      </p:pic>
      <p:graphicFrame>
        <p:nvGraphicFramePr>
          <p:cNvPr id="5" name="Marcador de contenido 4"/>
          <p:cNvGraphicFramePr>
            <a:graphicFrameLocks noGrp="1"/>
          </p:cNvGraphicFramePr>
          <p:nvPr>
            <p:ph sz="half" idx="2"/>
          </p:nvPr>
        </p:nvGraphicFramePr>
        <p:xfrm>
          <a:off x="6172200" y="1700808"/>
          <a:ext cx="5164832" cy="4195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55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649</Words>
  <Application>Microsoft Office PowerPoint</Application>
  <PresentationFormat>Panorámica</PresentationFormat>
  <Paragraphs>127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Futura Medium</vt:lpstr>
      <vt:lpstr>Tema de Office</vt:lpstr>
      <vt:lpstr>Presentación de PowerPoint</vt:lpstr>
      <vt:lpstr>INTRODUCCIÓN</vt:lpstr>
      <vt:lpstr>EXIGENCIAS DEL DEPORTE:</vt:lpstr>
      <vt:lpstr>LA FUERZA COMO BASE PRINCIPAL</vt:lpstr>
      <vt:lpstr>PRIORIZAR LO BÁSICO</vt:lpstr>
      <vt:lpstr>CONTINUO DE EFICIENCIA</vt:lpstr>
      <vt:lpstr>FASES DEL CONTINUO DE ENTRENAMIENTO EFICIENTE</vt:lpstr>
      <vt:lpstr>FASE 0: LA EVALUACIÓN FUNCIONAL</vt:lpstr>
      <vt:lpstr>EVALUAR FUNCIÓN (CONTINUO MOVILIDAD Y ESTABILIDAD)</vt:lpstr>
      <vt:lpstr>¿COMO EVALUAR LA FUNCIÓN?</vt:lpstr>
      <vt:lpstr>EVALUACIÓN DEL MOVIMIENTO FUNCIONAL</vt:lpstr>
      <vt:lpstr>EVALUACIÓN SINTÉTICA</vt:lpstr>
      <vt:lpstr>SENTADILLA BRAZOS ARRIBA</vt:lpstr>
      <vt:lpstr>PERRO DE CAZA</vt:lpstr>
      <vt:lpstr>PUENTE PRONO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INTEL</cp:lastModifiedBy>
  <cp:revision>3</cp:revision>
  <dcterms:created xsi:type="dcterms:W3CDTF">2018-10-08T14:27:20Z</dcterms:created>
  <dcterms:modified xsi:type="dcterms:W3CDTF">2021-07-01T00:43:46Z</dcterms:modified>
</cp:coreProperties>
</file>