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8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1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560DB-837C-784D-A227-838944CCC07F}" type="doc">
      <dgm:prSet loTypeId="urn:microsoft.com/office/officeart/2008/layout/VerticalCurvedList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CB132464-1213-6846-AEBD-FC0E9B92807E}">
      <dgm:prSet phldrT="[Texto]"/>
      <dgm:spPr/>
      <dgm:t>
        <a:bodyPr/>
        <a:lstStyle/>
        <a:p>
          <a:r>
            <a:rPr lang="es-PE" b="1" dirty="0" smtClean="0">
              <a:latin typeface="Futura Medium" charset="0"/>
              <a:ea typeface="Futura Medium" charset="0"/>
              <a:cs typeface="Futura Medium" charset="0"/>
            </a:rPr>
            <a:t>SENTADILLA DE ARRNQUE</a:t>
          </a:r>
          <a:endParaRPr lang="es-ES_tradnl" dirty="0"/>
        </a:p>
      </dgm:t>
    </dgm:pt>
    <dgm:pt modelId="{7256A616-08C4-2848-9D1F-F948B9B61474}" type="parTrans" cxnId="{31AD5D28-A8C5-4147-87BA-1EDB3C52AE89}">
      <dgm:prSet/>
      <dgm:spPr/>
      <dgm:t>
        <a:bodyPr/>
        <a:lstStyle/>
        <a:p>
          <a:endParaRPr lang="es-ES_tradnl"/>
        </a:p>
      </dgm:t>
    </dgm:pt>
    <dgm:pt modelId="{E2174632-3C1A-C842-804C-3FA35C41756F}" type="sibTrans" cxnId="{31AD5D28-A8C5-4147-87BA-1EDB3C52AE89}">
      <dgm:prSet/>
      <dgm:spPr/>
      <dgm:t>
        <a:bodyPr/>
        <a:lstStyle/>
        <a:p>
          <a:endParaRPr lang="es-ES_tradnl"/>
        </a:p>
      </dgm:t>
    </dgm:pt>
    <dgm:pt modelId="{B19633D0-DCFC-EA4E-BA21-0B35AACB1A30}">
      <dgm:prSet phldrT="[Texto]"/>
      <dgm:spPr/>
      <dgm:t>
        <a:bodyPr/>
        <a:lstStyle/>
        <a:p>
          <a:r>
            <a:rPr lang="es-PE" b="1" dirty="0" smtClean="0">
              <a:latin typeface="Futura Medium" charset="0"/>
              <a:ea typeface="Futura Medium" charset="0"/>
              <a:cs typeface="Futura Medium" charset="0"/>
            </a:rPr>
            <a:t>PASO AL OBSTACULO</a:t>
          </a:r>
        </a:p>
      </dgm:t>
    </dgm:pt>
    <dgm:pt modelId="{6734AB2E-EF1D-F542-B552-E9ABE96AA60A}" type="parTrans" cxnId="{55C000CC-1C52-C64F-A8E7-9A4F26B39823}">
      <dgm:prSet/>
      <dgm:spPr/>
      <dgm:t>
        <a:bodyPr/>
        <a:lstStyle/>
        <a:p>
          <a:endParaRPr lang="es-ES_tradnl"/>
        </a:p>
      </dgm:t>
    </dgm:pt>
    <dgm:pt modelId="{BC6D2645-184D-1D41-85FD-3EA111788370}" type="sibTrans" cxnId="{55C000CC-1C52-C64F-A8E7-9A4F26B39823}">
      <dgm:prSet/>
      <dgm:spPr/>
      <dgm:t>
        <a:bodyPr/>
        <a:lstStyle/>
        <a:p>
          <a:endParaRPr lang="es-ES_tradnl"/>
        </a:p>
      </dgm:t>
    </dgm:pt>
    <dgm:pt modelId="{C966664E-011D-5242-8928-2847C0EF0E5D}">
      <dgm:prSet phldrT="[Texto]"/>
      <dgm:spPr/>
      <dgm:t>
        <a:bodyPr/>
        <a:lstStyle/>
        <a:p>
          <a:r>
            <a:rPr lang="es-PE" b="1" dirty="0" smtClean="0">
              <a:latin typeface="Futura Medium" charset="0"/>
              <a:ea typeface="Futura Medium" charset="0"/>
              <a:cs typeface="Futura Medium" charset="0"/>
            </a:rPr>
            <a:t>ESTOCADA EN LINEA</a:t>
          </a:r>
        </a:p>
      </dgm:t>
    </dgm:pt>
    <dgm:pt modelId="{81969F7C-CC33-C14B-BDD4-3E08BF6E44EC}" type="parTrans" cxnId="{22369355-D15E-1C46-BB39-2ECDB1C40291}">
      <dgm:prSet/>
      <dgm:spPr/>
      <dgm:t>
        <a:bodyPr/>
        <a:lstStyle/>
        <a:p>
          <a:endParaRPr lang="es-ES_tradnl"/>
        </a:p>
      </dgm:t>
    </dgm:pt>
    <dgm:pt modelId="{A83B062F-1B34-DF4E-BD31-7444F07F6704}" type="sibTrans" cxnId="{22369355-D15E-1C46-BB39-2ECDB1C40291}">
      <dgm:prSet/>
      <dgm:spPr/>
      <dgm:t>
        <a:bodyPr/>
        <a:lstStyle/>
        <a:p>
          <a:endParaRPr lang="es-ES_tradnl"/>
        </a:p>
      </dgm:t>
    </dgm:pt>
    <dgm:pt modelId="{CCD238DD-4312-4E40-9C64-974BD8CA8302}">
      <dgm:prSet phldrT="[Texto]"/>
      <dgm:spPr/>
      <dgm:t>
        <a:bodyPr/>
        <a:lstStyle/>
        <a:p>
          <a:r>
            <a:rPr lang="es-PE" b="1" dirty="0" smtClean="0">
              <a:latin typeface="Futura Medium" charset="0"/>
              <a:ea typeface="Futura Medium" charset="0"/>
              <a:cs typeface="Futura Medium" charset="0"/>
            </a:rPr>
            <a:t>MOVILIDAD DE HOMBROS</a:t>
          </a:r>
        </a:p>
      </dgm:t>
    </dgm:pt>
    <dgm:pt modelId="{9B46C569-4245-0D43-950E-59F1036C2371}" type="parTrans" cxnId="{2C649C38-AB25-AC42-B5CB-07D72DF3E518}">
      <dgm:prSet/>
      <dgm:spPr/>
      <dgm:t>
        <a:bodyPr/>
        <a:lstStyle/>
        <a:p>
          <a:endParaRPr lang="es-ES_tradnl"/>
        </a:p>
      </dgm:t>
    </dgm:pt>
    <dgm:pt modelId="{80247599-7393-9641-9E06-EAC974574E84}" type="sibTrans" cxnId="{2C649C38-AB25-AC42-B5CB-07D72DF3E518}">
      <dgm:prSet/>
      <dgm:spPr/>
      <dgm:t>
        <a:bodyPr/>
        <a:lstStyle/>
        <a:p>
          <a:endParaRPr lang="es-ES_tradnl"/>
        </a:p>
      </dgm:t>
    </dgm:pt>
    <dgm:pt modelId="{7D199CFD-036D-574C-8ECD-975AAFD9E531}">
      <dgm:prSet phldrT="[Texto]"/>
      <dgm:spPr/>
      <dgm:t>
        <a:bodyPr/>
        <a:lstStyle/>
        <a:p>
          <a:r>
            <a:rPr lang="es-PE" b="1" dirty="0" smtClean="0">
              <a:latin typeface="Futura Medium" charset="0"/>
              <a:ea typeface="Futura Medium" charset="0"/>
              <a:cs typeface="Futura Medium" charset="0"/>
            </a:rPr>
            <a:t>PIERNA RECTA ARRIBA</a:t>
          </a:r>
        </a:p>
      </dgm:t>
    </dgm:pt>
    <dgm:pt modelId="{576B50AF-0B50-EC40-B0FD-772E441E89A7}" type="parTrans" cxnId="{5301AAE7-65D9-9C46-8177-582639BB2D45}">
      <dgm:prSet/>
      <dgm:spPr/>
      <dgm:t>
        <a:bodyPr/>
        <a:lstStyle/>
        <a:p>
          <a:endParaRPr lang="es-ES_tradnl"/>
        </a:p>
      </dgm:t>
    </dgm:pt>
    <dgm:pt modelId="{D49A81C8-A36D-D84C-A111-2E5AD51276AF}" type="sibTrans" cxnId="{5301AAE7-65D9-9C46-8177-582639BB2D45}">
      <dgm:prSet/>
      <dgm:spPr/>
      <dgm:t>
        <a:bodyPr/>
        <a:lstStyle/>
        <a:p>
          <a:endParaRPr lang="es-ES_tradnl"/>
        </a:p>
      </dgm:t>
    </dgm:pt>
    <dgm:pt modelId="{D16171DC-0D6E-B545-9AFF-5D0FB6B11723}">
      <dgm:prSet phldrT="[Texto]"/>
      <dgm:spPr/>
      <dgm:t>
        <a:bodyPr/>
        <a:lstStyle/>
        <a:p>
          <a:r>
            <a:rPr lang="es-PE" b="1" dirty="0" smtClean="0">
              <a:latin typeface="Futura Medium" charset="0"/>
              <a:ea typeface="Futura Medium" charset="0"/>
              <a:cs typeface="Futura Medium" charset="0"/>
            </a:rPr>
            <a:t>ESTABILIDAD DE TRONCO Y FLEXIÓN DE BRAZOS</a:t>
          </a:r>
        </a:p>
      </dgm:t>
    </dgm:pt>
    <dgm:pt modelId="{41A945B6-DDE9-5A45-AC41-8BD4D654C1D3}" type="parTrans" cxnId="{2DBBA559-3D2F-0449-B032-F66311D45B3F}">
      <dgm:prSet/>
      <dgm:spPr/>
      <dgm:t>
        <a:bodyPr/>
        <a:lstStyle/>
        <a:p>
          <a:endParaRPr lang="es-ES_tradnl"/>
        </a:p>
      </dgm:t>
    </dgm:pt>
    <dgm:pt modelId="{45A5FE72-467B-DF43-9A55-CE50BE92B0F3}" type="sibTrans" cxnId="{2DBBA559-3D2F-0449-B032-F66311D45B3F}">
      <dgm:prSet/>
      <dgm:spPr/>
      <dgm:t>
        <a:bodyPr/>
        <a:lstStyle/>
        <a:p>
          <a:endParaRPr lang="es-ES_tradnl"/>
        </a:p>
      </dgm:t>
    </dgm:pt>
    <dgm:pt modelId="{4C97D741-A0E5-3241-A88B-A6B385F2619A}">
      <dgm:prSet phldrT="[Texto]"/>
      <dgm:spPr/>
      <dgm:t>
        <a:bodyPr/>
        <a:lstStyle/>
        <a:p>
          <a:r>
            <a:rPr lang="es-PE" b="1" dirty="0" smtClean="0">
              <a:latin typeface="Futura Medium" charset="0"/>
              <a:ea typeface="Futura Medium" charset="0"/>
              <a:cs typeface="Futura Medium" charset="0"/>
            </a:rPr>
            <a:t>ESTABILIDAD EN ROTACIÓN</a:t>
          </a:r>
        </a:p>
      </dgm:t>
    </dgm:pt>
    <dgm:pt modelId="{94BBF72C-F985-5541-B028-3174C86B171D}" type="parTrans" cxnId="{F0BBE173-A301-2C43-8ACE-72A3E1858A4C}">
      <dgm:prSet/>
      <dgm:spPr/>
      <dgm:t>
        <a:bodyPr/>
        <a:lstStyle/>
        <a:p>
          <a:endParaRPr lang="es-ES_tradnl"/>
        </a:p>
      </dgm:t>
    </dgm:pt>
    <dgm:pt modelId="{075073C1-E28F-B541-834F-4F923D2FC8A9}" type="sibTrans" cxnId="{F0BBE173-A301-2C43-8ACE-72A3E1858A4C}">
      <dgm:prSet/>
      <dgm:spPr/>
      <dgm:t>
        <a:bodyPr/>
        <a:lstStyle/>
        <a:p>
          <a:endParaRPr lang="es-ES_tradnl"/>
        </a:p>
      </dgm:t>
    </dgm:pt>
    <dgm:pt modelId="{1284CE35-C415-6D4B-9C7C-0EFA4072012F}" type="pres">
      <dgm:prSet presAssocID="{F13560DB-837C-784D-A227-838944CCC0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3B493D1D-6411-8145-AF57-978331BC0A14}" type="pres">
      <dgm:prSet presAssocID="{F13560DB-837C-784D-A227-838944CCC07F}" presName="Name1" presStyleCnt="0"/>
      <dgm:spPr/>
    </dgm:pt>
    <dgm:pt modelId="{AB665B0B-B41C-734A-9E0B-2CABAA275524}" type="pres">
      <dgm:prSet presAssocID="{F13560DB-837C-784D-A227-838944CCC07F}" presName="cycle" presStyleCnt="0"/>
      <dgm:spPr/>
    </dgm:pt>
    <dgm:pt modelId="{A76B1F87-7901-BF47-B60D-50BFD87B3745}" type="pres">
      <dgm:prSet presAssocID="{F13560DB-837C-784D-A227-838944CCC07F}" presName="srcNode" presStyleLbl="node1" presStyleIdx="0" presStyleCnt="7"/>
      <dgm:spPr/>
    </dgm:pt>
    <dgm:pt modelId="{D57EFC03-35B7-6F4F-8639-B8A41CF0D584}" type="pres">
      <dgm:prSet presAssocID="{F13560DB-837C-784D-A227-838944CCC07F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9465D723-730D-C246-9848-6BCB58D9E9EB}" type="pres">
      <dgm:prSet presAssocID="{F13560DB-837C-784D-A227-838944CCC07F}" presName="extraNode" presStyleLbl="node1" presStyleIdx="0" presStyleCnt="7"/>
      <dgm:spPr/>
    </dgm:pt>
    <dgm:pt modelId="{A484D049-6F53-FD4D-B764-962D754FAC46}" type="pres">
      <dgm:prSet presAssocID="{F13560DB-837C-784D-A227-838944CCC07F}" presName="dstNode" presStyleLbl="node1" presStyleIdx="0" presStyleCnt="7"/>
      <dgm:spPr/>
    </dgm:pt>
    <dgm:pt modelId="{2A4136AD-BF76-1C4F-91EF-7F11C610EB07}" type="pres">
      <dgm:prSet presAssocID="{CB132464-1213-6846-AEBD-FC0E9B92807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521B569-3880-C74B-A338-E73CE0F1873E}" type="pres">
      <dgm:prSet presAssocID="{CB132464-1213-6846-AEBD-FC0E9B92807E}" presName="accent_1" presStyleCnt="0"/>
      <dgm:spPr/>
    </dgm:pt>
    <dgm:pt modelId="{6EDD75E7-26DB-2545-AE92-72756B86AB8E}" type="pres">
      <dgm:prSet presAssocID="{CB132464-1213-6846-AEBD-FC0E9B92807E}" presName="accentRepeatNode" presStyleLbl="solidFgAcc1" presStyleIdx="0" presStyleCnt="7"/>
      <dgm:spPr/>
    </dgm:pt>
    <dgm:pt modelId="{7F31DC9D-7F7E-B641-9AD0-1A98DF24A91B}" type="pres">
      <dgm:prSet presAssocID="{B19633D0-DCFC-EA4E-BA21-0B35AACB1A3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5ED7002-B44B-A94F-911A-E88E1DF618E3}" type="pres">
      <dgm:prSet presAssocID="{B19633D0-DCFC-EA4E-BA21-0B35AACB1A30}" presName="accent_2" presStyleCnt="0"/>
      <dgm:spPr/>
    </dgm:pt>
    <dgm:pt modelId="{96AA45FD-8CD7-3246-903F-79F234DE1FB2}" type="pres">
      <dgm:prSet presAssocID="{B19633D0-DCFC-EA4E-BA21-0B35AACB1A30}" presName="accentRepeatNode" presStyleLbl="solidFgAcc1" presStyleIdx="1" presStyleCnt="7"/>
      <dgm:spPr/>
    </dgm:pt>
    <dgm:pt modelId="{37E3E113-C87A-DD4C-8B55-53E7B2E8E4B8}" type="pres">
      <dgm:prSet presAssocID="{C966664E-011D-5242-8928-2847C0EF0E5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F0605C6-11FF-9F48-B726-83D8B176C74E}" type="pres">
      <dgm:prSet presAssocID="{C966664E-011D-5242-8928-2847C0EF0E5D}" presName="accent_3" presStyleCnt="0"/>
      <dgm:spPr/>
    </dgm:pt>
    <dgm:pt modelId="{A82B0EF2-51A8-E446-A96D-F7983DA83716}" type="pres">
      <dgm:prSet presAssocID="{C966664E-011D-5242-8928-2847C0EF0E5D}" presName="accentRepeatNode" presStyleLbl="solidFgAcc1" presStyleIdx="2" presStyleCnt="7"/>
      <dgm:spPr/>
    </dgm:pt>
    <dgm:pt modelId="{C89AA909-726D-B948-A840-7F3BF9BFDB13}" type="pres">
      <dgm:prSet presAssocID="{CCD238DD-4312-4E40-9C64-974BD8CA83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F13B527-AC24-5F47-B73B-4A5CBE749824}" type="pres">
      <dgm:prSet presAssocID="{CCD238DD-4312-4E40-9C64-974BD8CA8302}" presName="accent_4" presStyleCnt="0"/>
      <dgm:spPr/>
    </dgm:pt>
    <dgm:pt modelId="{55AAB68C-53CE-B944-8022-64D250F6B08A}" type="pres">
      <dgm:prSet presAssocID="{CCD238DD-4312-4E40-9C64-974BD8CA8302}" presName="accentRepeatNode" presStyleLbl="solidFgAcc1" presStyleIdx="3" presStyleCnt="7"/>
      <dgm:spPr/>
    </dgm:pt>
    <dgm:pt modelId="{30B09A7B-039C-C946-8C4D-7173539ECC3B}" type="pres">
      <dgm:prSet presAssocID="{7D199CFD-036D-574C-8ECD-975AAFD9E53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965F085-006D-0F45-A33C-F44EA49C2525}" type="pres">
      <dgm:prSet presAssocID="{7D199CFD-036D-574C-8ECD-975AAFD9E531}" presName="accent_5" presStyleCnt="0"/>
      <dgm:spPr/>
    </dgm:pt>
    <dgm:pt modelId="{A16A3139-CD26-7C4E-A138-ABDA62C18463}" type="pres">
      <dgm:prSet presAssocID="{7D199CFD-036D-574C-8ECD-975AAFD9E531}" presName="accentRepeatNode" presStyleLbl="solidFgAcc1" presStyleIdx="4" presStyleCnt="7"/>
      <dgm:spPr/>
    </dgm:pt>
    <dgm:pt modelId="{70D08F0C-B005-DB4E-AE9B-AFF7936B91C9}" type="pres">
      <dgm:prSet presAssocID="{D16171DC-0D6E-B545-9AFF-5D0FB6B1172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6012D1-1190-184E-877A-6C61ADE85012}" type="pres">
      <dgm:prSet presAssocID="{D16171DC-0D6E-B545-9AFF-5D0FB6B11723}" presName="accent_6" presStyleCnt="0"/>
      <dgm:spPr/>
    </dgm:pt>
    <dgm:pt modelId="{3D32AE54-A183-BB48-87A0-55C479F7A8F9}" type="pres">
      <dgm:prSet presAssocID="{D16171DC-0D6E-B545-9AFF-5D0FB6B11723}" presName="accentRepeatNode" presStyleLbl="solidFgAcc1" presStyleIdx="5" presStyleCnt="7"/>
      <dgm:spPr/>
    </dgm:pt>
    <dgm:pt modelId="{D8C7C5C0-77DB-1F46-B2C4-FA5EE76761A5}" type="pres">
      <dgm:prSet presAssocID="{4C97D741-A0E5-3241-A88B-A6B385F2619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075F0E-189F-E643-AB42-50BE93F4B7A1}" type="pres">
      <dgm:prSet presAssocID="{4C97D741-A0E5-3241-A88B-A6B385F2619A}" presName="accent_7" presStyleCnt="0"/>
      <dgm:spPr/>
    </dgm:pt>
    <dgm:pt modelId="{70E73090-95DB-BB4B-A9F3-A4AE992FACEC}" type="pres">
      <dgm:prSet presAssocID="{4C97D741-A0E5-3241-A88B-A6B385F2619A}" presName="accentRepeatNode" presStyleLbl="solidFgAcc1" presStyleIdx="6" presStyleCnt="7"/>
      <dgm:spPr/>
    </dgm:pt>
  </dgm:ptLst>
  <dgm:cxnLst>
    <dgm:cxn modelId="{5301AAE7-65D9-9C46-8177-582639BB2D45}" srcId="{F13560DB-837C-784D-A227-838944CCC07F}" destId="{7D199CFD-036D-574C-8ECD-975AAFD9E531}" srcOrd="4" destOrd="0" parTransId="{576B50AF-0B50-EC40-B0FD-772E441E89A7}" sibTransId="{D49A81C8-A36D-D84C-A111-2E5AD51276AF}"/>
    <dgm:cxn modelId="{7DEE065E-D5E2-7646-AE03-A82E6EB19862}" type="presOf" srcId="{D16171DC-0D6E-B545-9AFF-5D0FB6B11723}" destId="{70D08F0C-B005-DB4E-AE9B-AFF7936B91C9}" srcOrd="0" destOrd="0" presId="urn:microsoft.com/office/officeart/2008/layout/VerticalCurvedList"/>
    <dgm:cxn modelId="{EC4362E5-C15E-404C-8F60-49DC345947E7}" type="presOf" srcId="{C966664E-011D-5242-8928-2847C0EF0E5D}" destId="{37E3E113-C87A-DD4C-8B55-53E7B2E8E4B8}" srcOrd="0" destOrd="0" presId="urn:microsoft.com/office/officeart/2008/layout/VerticalCurvedList"/>
    <dgm:cxn modelId="{31AD5D28-A8C5-4147-87BA-1EDB3C52AE89}" srcId="{F13560DB-837C-784D-A227-838944CCC07F}" destId="{CB132464-1213-6846-AEBD-FC0E9B92807E}" srcOrd="0" destOrd="0" parTransId="{7256A616-08C4-2848-9D1F-F948B9B61474}" sibTransId="{E2174632-3C1A-C842-804C-3FA35C41756F}"/>
    <dgm:cxn modelId="{09E7ED2C-DD96-FE4F-8F15-4E34C113F608}" type="presOf" srcId="{E2174632-3C1A-C842-804C-3FA35C41756F}" destId="{D57EFC03-35B7-6F4F-8639-B8A41CF0D584}" srcOrd="0" destOrd="0" presId="urn:microsoft.com/office/officeart/2008/layout/VerticalCurvedList"/>
    <dgm:cxn modelId="{22369355-D15E-1C46-BB39-2ECDB1C40291}" srcId="{F13560DB-837C-784D-A227-838944CCC07F}" destId="{C966664E-011D-5242-8928-2847C0EF0E5D}" srcOrd="2" destOrd="0" parTransId="{81969F7C-CC33-C14B-BDD4-3E08BF6E44EC}" sibTransId="{A83B062F-1B34-DF4E-BD31-7444F07F6704}"/>
    <dgm:cxn modelId="{17F78951-7E9A-0749-9704-1E3E2CF1E1BB}" type="presOf" srcId="{4C97D741-A0E5-3241-A88B-A6B385F2619A}" destId="{D8C7C5C0-77DB-1F46-B2C4-FA5EE76761A5}" srcOrd="0" destOrd="0" presId="urn:microsoft.com/office/officeart/2008/layout/VerticalCurvedList"/>
    <dgm:cxn modelId="{55C000CC-1C52-C64F-A8E7-9A4F26B39823}" srcId="{F13560DB-837C-784D-A227-838944CCC07F}" destId="{B19633D0-DCFC-EA4E-BA21-0B35AACB1A30}" srcOrd="1" destOrd="0" parTransId="{6734AB2E-EF1D-F542-B552-E9ABE96AA60A}" sibTransId="{BC6D2645-184D-1D41-85FD-3EA111788370}"/>
    <dgm:cxn modelId="{1B2D5239-5305-4844-A672-E6ACEEFEA965}" type="presOf" srcId="{F13560DB-837C-784D-A227-838944CCC07F}" destId="{1284CE35-C415-6D4B-9C7C-0EFA4072012F}" srcOrd="0" destOrd="0" presId="urn:microsoft.com/office/officeart/2008/layout/VerticalCurvedList"/>
    <dgm:cxn modelId="{2C649C38-AB25-AC42-B5CB-07D72DF3E518}" srcId="{F13560DB-837C-784D-A227-838944CCC07F}" destId="{CCD238DD-4312-4E40-9C64-974BD8CA8302}" srcOrd="3" destOrd="0" parTransId="{9B46C569-4245-0D43-950E-59F1036C2371}" sibTransId="{80247599-7393-9641-9E06-EAC974574E84}"/>
    <dgm:cxn modelId="{376C7A5B-B628-5F48-B9E2-36C0BD663427}" type="presOf" srcId="{B19633D0-DCFC-EA4E-BA21-0B35AACB1A30}" destId="{7F31DC9D-7F7E-B641-9AD0-1A98DF24A91B}" srcOrd="0" destOrd="0" presId="urn:microsoft.com/office/officeart/2008/layout/VerticalCurvedList"/>
    <dgm:cxn modelId="{073F1DC4-099D-8943-8175-47C038669A6B}" type="presOf" srcId="{7D199CFD-036D-574C-8ECD-975AAFD9E531}" destId="{30B09A7B-039C-C946-8C4D-7173539ECC3B}" srcOrd="0" destOrd="0" presId="urn:microsoft.com/office/officeart/2008/layout/VerticalCurvedList"/>
    <dgm:cxn modelId="{2DBBA559-3D2F-0449-B032-F66311D45B3F}" srcId="{F13560DB-837C-784D-A227-838944CCC07F}" destId="{D16171DC-0D6E-B545-9AFF-5D0FB6B11723}" srcOrd="5" destOrd="0" parTransId="{41A945B6-DDE9-5A45-AC41-8BD4D654C1D3}" sibTransId="{45A5FE72-467B-DF43-9A55-CE50BE92B0F3}"/>
    <dgm:cxn modelId="{F0BBE173-A301-2C43-8ACE-72A3E1858A4C}" srcId="{F13560DB-837C-784D-A227-838944CCC07F}" destId="{4C97D741-A0E5-3241-A88B-A6B385F2619A}" srcOrd="6" destOrd="0" parTransId="{94BBF72C-F985-5541-B028-3174C86B171D}" sibTransId="{075073C1-E28F-B541-834F-4F923D2FC8A9}"/>
    <dgm:cxn modelId="{52235854-2238-E548-A1BD-61E84D364EE6}" type="presOf" srcId="{CB132464-1213-6846-AEBD-FC0E9B92807E}" destId="{2A4136AD-BF76-1C4F-91EF-7F11C610EB07}" srcOrd="0" destOrd="0" presId="urn:microsoft.com/office/officeart/2008/layout/VerticalCurvedList"/>
    <dgm:cxn modelId="{7F214BAB-9FF3-7748-AE40-A8E5E83CD275}" type="presOf" srcId="{CCD238DD-4312-4E40-9C64-974BD8CA8302}" destId="{C89AA909-726D-B948-A840-7F3BF9BFDB13}" srcOrd="0" destOrd="0" presId="urn:microsoft.com/office/officeart/2008/layout/VerticalCurvedList"/>
    <dgm:cxn modelId="{CC0C76C3-9D95-FA4A-9194-F9213664A96B}" type="presParOf" srcId="{1284CE35-C415-6D4B-9C7C-0EFA4072012F}" destId="{3B493D1D-6411-8145-AF57-978331BC0A14}" srcOrd="0" destOrd="0" presId="urn:microsoft.com/office/officeart/2008/layout/VerticalCurvedList"/>
    <dgm:cxn modelId="{4A7F73B6-F37C-674D-985C-733D2E197914}" type="presParOf" srcId="{3B493D1D-6411-8145-AF57-978331BC0A14}" destId="{AB665B0B-B41C-734A-9E0B-2CABAA275524}" srcOrd="0" destOrd="0" presId="urn:microsoft.com/office/officeart/2008/layout/VerticalCurvedList"/>
    <dgm:cxn modelId="{9F3657E1-DD2D-AA49-92CA-F5B0329B08A3}" type="presParOf" srcId="{AB665B0B-B41C-734A-9E0B-2CABAA275524}" destId="{A76B1F87-7901-BF47-B60D-50BFD87B3745}" srcOrd="0" destOrd="0" presId="urn:microsoft.com/office/officeart/2008/layout/VerticalCurvedList"/>
    <dgm:cxn modelId="{9E187524-F8EE-EF49-BB9D-53C39992EF10}" type="presParOf" srcId="{AB665B0B-B41C-734A-9E0B-2CABAA275524}" destId="{D57EFC03-35B7-6F4F-8639-B8A41CF0D584}" srcOrd="1" destOrd="0" presId="urn:microsoft.com/office/officeart/2008/layout/VerticalCurvedList"/>
    <dgm:cxn modelId="{9A73C0A7-EA1A-634C-8379-76C5F74E6ACE}" type="presParOf" srcId="{AB665B0B-B41C-734A-9E0B-2CABAA275524}" destId="{9465D723-730D-C246-9848-6BCB58D9E9EB}" srcOrd="2" destOrd="0" presId="urn:microsoft.com/office/officeart/2008/layout/VerticalCurvedList"/>
    <dgm:cxn modelId="{4FA0162E-B516-864E-91A3-6AC98ED02D08}" type="presParOf" srcId="{AB665B0B-B41C-734A-9E0B-2CABAA275524}" destId="{A484D049-6F53-FD4D-B764-962D754FAC46}" srcOrd="3" destOrd="0" presId="urn:microsoft.com/office/officeart/2008/layout/VerticalCurvedList"/>
    <dgm:cxn modelId="{55F1D57B-5DBA-B840-86DE-C3FE7B67AE77}" type="presParOf" srcId="{3B493D1D-6411-8145-AF57-978331BC0A14}" destId="{2A4136AD-BF76-1C4F-91EF-7F11C610EB07}" srcOrd="1" destOrd="0" presId="urn:microsoft.com/office/officeart/2008/layout/VerticalCurvedList"/>
    <dgm:cxn modelId="{DB03889B-52CC-F144-835C-E6E23C06E0ED}" type="presParOf" srcId="{3B493D1D-6411-8145-AF57-978331BC0A14}" destId="{1521B569-3880-C74B-A338-E73CE0F1873E}" srcOrd="2" destOrd="0" presId="urn:microsoft.com/office/officeart/2008/layout/VerticalCurvedList"/>
    <dgm:cxn modelId="{D866C064-1412-4E4C-A145-E303E3F4A93D}" type="presParOf" srcId="{1521B569-3880-C74B-A338-E73CE0F1873E}" destId="{6EDD75E7-26DB-2545-AE92-72756B86AB8E}" srcOrd="0" destOrd="0" presId="urn:microsoft.com/office/officeart/2008/layout/VerticalCurvedList"/>
    <dgm:cxn modelId="{9C00778D-EE86-1847-A5A9-AD3BA7007057}" type="presParOf" srcId="{3B493D1D-6411-8145-AF57-978331BC0A14}" destId="{7F31DC9D-7F7E-B641-9AD0-1A98DF24A91B}" srcOrd="3" destOrd="0" presId="urn:microsoft.com/office/officeart/2008/layout/VerticalCurvedList"/>
    <dgm:cxn modelId="{7C953D73-D5AA-B940-97BD-646FCD1A3AE0}" type="presParOf" srcId="{3B493D1D-6411-8145-AF57-978331BC0A14}" destId="{35ED7002-B44B-A94F-911A-E88E1DF618E3}" srcOrd="4" destOrd="0" presId="urn:microsoft.com/office/officeart/2008/layout/VerticalCurvedList"/>
    <dgm:cxn modelId="{BD366DFB-BCFF-CD44-998A-72BA051608BE}" type="presParOf" srcId="{35ED7002-B44B-A94F-911A-E88E1DF618E3}" destId="{96AA45FD-8CD7-3246-903F-79F234DE1FB2}" srcOrd="0" destOrd="0" presId="urn:microsoft.com/office/officeart/2008/layout/VerticalCurvedList"/>
    <dgm:cxn modelId="{3296683C-AA89-284C-BBF4-39AEDE44CE18}" type="presParOf" srcId="{3B493D1D-6411-8145-AF57-978331BC0A14}" destId="{37E3E113-C87A-DD4C-8B55-53E7B2E8E4B8}" srcOrd="5" destOrd="0" presId="urn:microsoft.com/office/officeart/2008/layout/VerticalCurvedList"/>
    <dgm:cxn modelId="{6C902A5E-F262-F448-B4CD-1535F8007572}" type="presParOf" srcId="{3B493D1D-6411-8145-AF57-978331BC0A14}" destId="{CF0605C6-11FF-9F48-B726-83D8B176C74E}" srcOrd="6" destOrd="0" presId="urn:microsoft.com/office/officeart/2008/layout/VerticalCurvedList"/>
    <dgm:cxn modelId="{6558A77A-AE36-8943-ACF7-2E35BDFF7820}" type="presParOf" srcId="{CF0605C6-11FF-9F48-B726-83D8B176C74E}" destId="{A82B0EF2-51A8-E446-A96D-F7983DA83716}" srcOrd="0" destOrd="0" presId="urn:microsoft.com/office/officeart/2008/layout/VerticalCurvedList"/>
    <dgm:cxn modelId="{0C755A82-1C76-014D-9CE3-61463D2F55AC}" type="presParOf" srcId="{3B493D1D-6411-8145-AF57-978331BC0A14}" destId="{C89AA909-726D-B948-A840-7F3BF9BFDB13}" srcOrd="7" destOrd="0" presId="urn:microsoft.com/office/officeart/2008/layout/VerticalCurvedList"/>
    <dgm:cxn modelId="{1D5A61BB-ACA0-2045-8F69-D646F8D7DD3A}" type="presParOf" srcId="{3B493D1D-6411-8145-AF57-978331BC0A14}" destId="{1F13B527-AC24-5F47-B73B-4A5CBE749824}" srcOrd="8" destOrd="0" presId="urn:microsoft.com/office/officeart/2008/layout/VerticalCurvedList"/>
    <dgm:cxn modelId="{21AF5A7B-E198-A34B-800E-1B90AF94F557}" type="presParOf" srcId="{1F13B527-AC24-5F47-B73B-4A5CBE749824}" destId="{55AAB68C-53CE-B944-8022-64D250F6B08A}" srcOrd="0" destOrd="0" presId="urn:microsoft.com/office/officeart/2008/layout/VerticalCurvedList"/>
    <dgm:cxn modelId="{51B26799-EB0B-B94C-986D-457E0BAFDB41}" type="presParOf" srcId="{3B493D1D-6411-8145-AF57-978331BC0A14}" destId="{30B09A7B-039C-C946-8C4D-7173539ECC3B}" srcOrd="9" destOrd="0" presId="urn:microsoft.com/office/officeart/2008/layout/VerticalCurvedList"/>
    <dgm:cxn modelId="{E56AEB8B-5FE1-1F4D-9BF5-E759CD54A1FD}" type="presParOf" srcId="{3B493D1D-6411-8145-AF57-978331BC0A14}" destId="{2965F085-006D-0F45-A33C-F44EA49C2525}" srcOrd="10" destOrd="0" presId="urn:microsoft.com/office/officeart/2008/layout/VerticalCurvedList"/>
    <dgm:cxn modelId="{4CCE5BFF-D0D5-4A49-AA16-A6F15F7282EC}" type="presParOf" srcId="{2965F085-006D-0F45-A33C-F44EA49C2525}" destId="{A16A3139-CD26-7C4E-A138-ABDA62C18463}" srcOrd="0" destOrd="0" presId="urn:microsoft.com/office/officeart/2008/layout/VerticalCurvedList"/>
    <dgm:cxn modelId="{A0931E01-5841-214A-B71A-BEE9DE285817}" type="presParOf" srcId="{3B493D1D-6411-8145-AF57-978331BC0A14}" destId="{70D08F0C-B005-DB4E-AE9B-AFF7936B91C9}" srcOrd="11" destOrd="0" presId="urn:microsoft.com/office/officeart/2008/layout/VerticalCurvedList"/>
    <dgm:cxn modelId="{D939B11E-E108-B944-806E-C314BB3CF2D1}" type="presParOf" srcId="{3B493D1D-6411-8145-AF57-978331BC0A14}" destId="{606012D1-1190-184E-877A-6C61ADE85012}" srcOrd="12" destOrd="0" presId="urn:microsoft.com/office/officeart/2008/layout/VerticalCurvedList"/>
    <dgm:cxn modelId="{4A1A63EE-E26D-B84E-9CE1-EFA71AFB21DE}" type="presParOf" srcId="{606012D1-1190-184E-877A-6C61ADE85012}" destId="{3D32AE54-A183-BB48-87A0-55C479F7A8F9}" srcOrd="0" destOrd="0" presId="urn:microsoft.com/office/officeart/2008/layout/VerticalCurvedList"/>
    <dgm:cxn modelId="{F5DEF970-547F-0D43-B278-77F0EA21CE9E}" type="presParOf" srcId="{3B493D1D-6411-8145-AF57-978331BC0A14}" destId="{D8C7C5C0-77DB-1F46-B2C4-FA5EE76761A5}" srcOrd="13" destOrd="0" presId="urn:microsoft.com/office/officeart/2008/layout/VerticalCurvedList"/>
    <dgm:cxn modelId="{1C05D980-544D-1744-8279-F693C6119DC5}" type="presParOf" srcId="{3B493D1D-6411-8145-AF57-978331BC0A14}" destId="{80075F0E-189F-E643-AB42-50BE93F4B7A1}" srcOrd="14" destOrd="0" presId="urn:microsoft.com/office/officeart/2008/layout/VerticalCurvedList"/>
    <dgm:cxn modelId="{2E95338B-5F46-4B44-96C2-AF76D5656BE4}" type="presParOf" srcId="{80075F0E-189F-E643-AB42-50BE93F4B7A1}" destId="{70E73090-95DB-BB4B-A9F3-A4AE992FAC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AEF93-6443-2E43-B1D8-F9AB1F4388EE}" type="doc">
      <dgm:prSet loTypeId="urn:microsoft.com/office/officeart/2005/8/layout/vList5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7A41C7D9-1904-314D-B690-5C1B933311AC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E88D3124-300A-AE4D-8171-396B879E04F1}" type="parTrans" cxnId="{1954EC8D-BAFB-C747-8D98-BED1AD5B0409}">
      <dgm:prSet/>
      <dgm:spPr/>
      <dgm:t>
        <a:bodyPr/>
        <a:lstStyle/>
        <a:p>
          <a:endParaRPr lang="es-ES_tradnl"/>
        </a:p>
      </dgm:t>
    </dgm:pt>
    <dgm:pt modelId="{6745CA5F-73F2-634A-AADA-1A937D6F11C7}" type="sibTrans" cxnId="{1954EC8D-BAFB-C747-8D98-BED1AD5B0409}">
      <dgm:prSet/>
      <dgm:spPr/>
      <dgm:t>
        <a:bodyPr/>
        <a:lstStyle/>
        <a:p>
          <a:endParaRPr lang="es-ES_tradnl"/>
        </a:p>
      </dgm:t>
    </dgm:pt>
    <dgm:pt modelId="{E9183230-3032-614B-8E6A-389D627E3D10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Parte superior del torso es paralela con la tibia o hacia la vertical.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AEB8FBE3-0214-8343-9F95-CE789E3A88CE}" type="parTrans" cxnId="{A7507323-673F-0146-BFDA-6FB708310E74}">
      <dgm:prSet/>
      <dgm:spPr/>
      <dgm:t>
        <a:bodyPr/>
        <a:lstStyle/>
        <a:p>
          <a:endParaRPr lang="es-ES_tradnl"/>
        </a:p>
      </dgm:t>
    </dgm:pt>
    <dgm:pt modelId="{3BEED9C8-37D3-B745-946F-A9E0C02116CD}" type="sibTrans" cxnId="{A7507323-673F-0146-BFDA-6FB708310E74}">
      <dgm:prSet/>
      <dgm:spPr/>
      <dgm:t>
        <a:bodyPr/>
        <a:lstStyle/>
        <a:p>
          <a:endParaRPr lang="es-ES_tradnl"/>
        </a:p>
      </dgm:t>
    </dgm:pt>
    <dgm:pt modelId="{1D24E4CE-33C1-FD4E-9C00-142463F48AF1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Fémur debajo de l horizontal.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E45D1DAB-61B2-FE44-AE91-15B2BB8849AE}" type="parTrans" cxnId="{0B81AB1C-AF20-BF48-944A-053C7E20E6B9}">
      <dgm:prSet/>
      <dgm:spPr/>
      <dgm:t>
        <a:bodyPr/>
        <a:lstStyle/>
        <a:p>
          <a:endParaRPr lang="es-ES_tradnl"/>
        </a:p>
      </dgm:t>
    </dgm:pt>
    <dgm:pt modelId="{B299ED0B-0FD5-7A41-9E2F-82659EF3D5A7}" type="sibTrans" cxnId="{0B81AB1C-AF20-BF48-944A-053C7E20E6B9}">
      <dgm:prSet/>
      <dgm:spPr/>
      <dgm:t>
        <a:bodyPr/>
        <a:lstStyle/>
        <a:p>
          <a:endParaRPr lang="es-ES_tradnl"/>
        </a:p>
      </dgm:t>
    </dgm:pt>
    <dgm:pt modelId="{1458793B-A007-4447-8F44-1A807E1047A1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A7B38E37-5EC6-F848-94DC-A637BAFBD7FB}" type="parTrans" cxnId="{1F7562D6-298E-E64F-A524-A4D8AD387A43}">
      <dgm:prSet/>
      <dgm:spPr/>
      <dgm:t>
        <a:bodyPr/>
        <a:lstStyle/>
        <a:p>
          <a:endParaRPr lang="es-ES_tradnl"/>
        </a:p>
      </dgm:t>
    </dgm:pt>
    <dgm:pt modelId="{1CD0EBB0-87D1-EA40-963D-24613EEB5E73}" type="sibTrans" cxnId="{1F7562D6-298E-E64F-A524-A4D8AD387A43}">
      <dgm:prSet/>
      <dgm:spPr/>
      <dgm:t>
        <a:bodyPr/>
        <a:lstStyle/>
        <a:p>
          <a:endParaRPr lang="es-ES_tradnl"/>
        </a:p>
      </dgm:t>
    </dgm:pt>
    <dgm:pt modelId="{5360AF7E-BB83-5B4E-8CF2-4CB4DB29ED12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Parte superior del torso es paralelo con la tibia o hacia la vertical.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7221899A-F0D5-4644-A5B4-564CA2B7C345}" type="parTrans" cxnId="{AADE457D-68CB-5347-A561-B31505D2E09B}">
      <dgm:prSet/>
      <dgm:spPr/>
      <dgm:t>
        <a:bodyPr/>
        <a:lstStyle/>
        <a:p>
          <a:endParaRPr lang="es-ES_tradnl"/>
        </a:p>
      </dgm:t>
    </dgm:pt>
    <dgm:pt modelId="{FC1DFA26-CC2C-2949-808C-A383CF56D2EE}" type="sibTrans" cxnId="{AADE457D-68CB-5347-A561-B31505D2E09B}">
      <dgm:prSet/>
      <dgm:spPr/>
      <dgm:t>
        <a:bodyPr/>
        <a:lstStyle/>
        <a:p>
          <a:endParaRPr lang="es-ES_tradnl"/>
        </a:p>
      </dgm:t>
    </dgm:pt>
    <dgm:pt modelId="{51C159B8-ADA1-F440-B23B-4231FBB8284B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B5D9B630-5207-F24D-92DD-93A62C18F32F}" type="parTrans" cxnId="{90714375-AFA2-2649-BBE1-C4BB895A782D}">
      <dgm:prSet/>
      <dgm:spPr/>
      <dgm:t>
        <a:bodyPr/>
        <a:lstStyle/>
        <a:p>
          <a:endParaRPr lang="es-ES_tradnl"/>
        </a:p>
      </dgm:t>
    </dgm:pt>
    <dgm:pt modelId="{88AFF41D-8F6E-4E4C-BBB7-41A49C50D733}" type="sibTrans" cxnId="{90714375-AFA2-2649-BBE1-C4BB895A782D}">
      <dgm:prSet/>
      <dgm:spPr/>
      <dgm:t>
        <a:bodyPr/>
        <a:lstStyle/>
        <a:p>
          <a:endParaRPr lang="es-ES_tradnl"/>
        </a:p>
      </dgm:t>
    </dgm:pt>
    <dgm:pt modelId="{B37E4074-0948-5C47-82B5-0914FBF901EB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Tibia y parte superior del torso no son paralelas.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E119BB4D-5713-4E4F-B7A2-A57399006A32}" type="parTrans" cxnId="{75B5B9CB-135E-8B4F-995D-857A763BB32F}">
      <dgm:prSet/>
      <dgm:spPr/>
      <dgm:t>
        <a:bodyPr/>
        <a:lstStyle/>
        <a:p>
          <a:endParaRPr lang="es-ES_tradnl"/>
        </a:p>
      </dgm:t>
    </dgm:pt>
    <dgm:pt modelId="{F8085715-71CE-234E-9CCE-C36E6894DFDD}" type="sibTrans" cxnId="{75B5B9CB-135E-8B4F-995D-857A763BB32F}">
      <dgm:prSet/>
      <dgm:spPr/>
      <dgm:t>
        <a:bodyPr/>
        <a:lstStyle/>
        <a:p>
          <a:endParaRPr lang="es-ES_tradnl"/>
        </a:p>
      </dgm:t>
    </dgm:pt>
    <dgm:pt modelId="{A3B46B7E-2F23-7A43-871A-A41A11A03339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Las rodillas no están alineadas sobre los pies.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AF0D6D16-A895-CF41-A68D-4E1649AC51F7}" type="parTrans" cxnId="{7B0CDFEA-7AB5-2047-AFC8-C4D21FB12BC4}">
      <dgm:prSet/>
      <dgm:spPr/>
      <dgm:t>
        <a:bodyPr/>
        <a:lstStyle/>
        <a:p>
          <a:endParaRPr lang="es-ES_tradnl"/>
        </a:p>
      </dgm:t>
    </dgm:pt>
    <dgm:pt modelId="{633EAEDC-5BE1-C248-B8CF-4A51D7B58C7C}" type="sibTrans" cxnId="{7B0CDFEA-7AB5-2047-AFC8-C4D21FB12BC4}">
      <dgm:prSet/>
      <dgm:spPr/>
      <dgm:t>
        <a:bodyPr/>
        <a:lstStyle/>
        <a:p>
          <a:endParaRPr lang="es-ES_tradnl"/>
        </a:p>
      </dgm:t>
    </dgm:pt>
    <dgm:pt modelId="{EDCC39BB-6344-C848-8738-8AB813F80210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Rodillas están alineadas sobre los pies.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8292247F-80BD-4B4F-95F1-75C33939BF46}" type="parTrans" cxnId="{A13BD39F-0A27-6042-852F-0CA501F43864}">
      <dgm:prSet/>
      <dgm:spPr/>
      <dgm:t>
        <a:bodyPr/>
        <a:lstStyle/>
        <a:p>
          <a:endParaRPr lang="es-ES_tradnl"/>
        </a:p>
      </dgm:t>
    </dgm:pt>
    <dgm:pt modelId="{D380428D-1CD0-3846-826F-6B421A9FB622}" type="sibTrans" cxnId="{A13BD39F-0A27-6042-852F-0CA501F43864}">
      <dgm:prSet/>
      <dgm:spPr/>
      <dgm:t>
        <a:bodyPr/>
        <a:lstStyle/>
        <a:p>
          <a:endParaRPr lang="es-ES_tradnl"/>
        </a:p>
      </dgm:t>
    </dgm:pt>
    <dgm:pt modelId="{34E98F1E-757B-FE41-A158-53343B5324E3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Palo alineado sobre los pies.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FB52453E-E00E-0946-AF2F-2B04AE327163}" type="parTrans" cxnId="{D77D418E-2965-664E-914E-C31C4B563DDF}">
      <dgm:prSet/>
      <dgm:spPr/>
      <dgm:t>
        <a:bodyPr/>
        <a:lstStyle/>
        <a:p>
          <a:endParaRPr lang="es-ES_tradnl"/>
        </a:p>
      </dgm:t>
    </dgm:pt>
    <dgm:pt modelId="{5BB32A12-D7AB-FF43-899D-088EF443951C}" type="sibTrans" cxnId="{D77D418E-2965-664E-914E-C31C4B563DDF}">
      <dgm:prSet/>
      <dgm:spPr/>
      <dgm:t>
        <a:bodyPr/>
        <a:lstStyle/>
        <a:p>
          <a:endParaRPr lang="es-ES_tradnl"/>
        </a:p>
      </dgm:t>
    </dgm:pt>
    <dgm:pt modelId="{A7E8281E-61E9-1C44-AF90-DE6B9471BF92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Fémur está debajo de la horizontal.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22A7DE83-1D0E-7C46-9813-C45243F433D2}" type="parTrans" cxnId="{53F12A08-01E5-8340-B715-9A8B30733407}">
      <dgm:prSet/>
      <dgm:spPr/>
      <dgm:t>
        <a:bodyPr/>
        <a:lstStyle/>
        <a:p>
          <a:endParaRPr lang="es-ES_tradnl"/>
        </a:p>
      </dgm:t>
    </dgm:pt>
    <dgm:pt modelId="{10B720C1-E92E-5B47-A660-5913DD8BDCE7}" type="sibTrans" cxnId="{53F12A08-01E5-8340-B715-9A8B30733407}">
      <dgm:prSet/>
      <dgm:spPr/>
      <dgm:t>
        <a:bodyPr/>
        <a:lstStyle/>
        <a:p>
          <a:endParaRPr lang="es-ES_tradnl"/>
        </a:p>
      </dgm:t>
    </dgm:pt>
    <dgm:pt modelId="{D9C5A9B9-7A61-C849-8390-F9DC5D09B5DF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Rodillas están alineadas sobre los pies.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0D4B6B8C-2708-3946-8E01-7D1CC1BB774B}" type="parTrans" cxnId="{AE15AFA6-9965-FF45-B7FB-1B6B4FAE4B16}">
      <dgm:prSet/>
      <dgm:spPr/>
      <dgm:t>
        <a:bodyPr/>
        <a:lstStyle/>
        <a:p>
          <a:endParaRPr lang="es-ES_tradnl"/>
        </a:p>
      </dgm:t>
    </dgm:pt>
    <dgm:pt modelId="{063AB256-7383-ED49-A14A-8B0970575415}" type="sibTrans" cxnId="{AE15AFA6-9965-FF45-B7FB-1B6B4FAE4B16}">
      <dgm:prSet/>
      <dgm:spPr/>
      <dgm:t>
        <a:bodyPr/>
        <a:lstStyle/>
        <a:p>
          <a:endParaRPr lang="es-ES_tradnl"/>
        </a:p>
      </dgm:t>
    </dgm:pt>
    <dgm:pt modelId="{1E68766F-D471-6F42-899A-8FCF7B03DB3F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Palo quede alineada en los pies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7CF43D28-2BB4-7D47-BE24-8E5F1C898066}" type="parTrans" cxnId="{A8C3948A-B7F9-1345-9B45-933D90F34152}">
      <dgm:prSet/>
      <dgm:spPr/>
      <dgm:t>
        <a:bodyPr/>
        <a:lstStyle/>
        <a:p>
          <a:endParaRPr lang="es-ES_tradnl"/>
        </a:p>
      </dgm:t>
    </dgm:pt>
    <dgm:pt modelId="{9C293610-83EA-0547-9447-79B2ADAA57E3}" type="sibTrans" cxnId="{A8C3948A-B7F9-1345-9B45-933D90F34152}">
      <dgm:prSet/>
      <dgm:spPr/>
      <dgm:t>
        <a:bodyPr/>
        <a:lstStyle/>
        <a:p>
          <a:endParaRPr lang="es-ES_tradnl"/>
        </a:p>
      </dgm:t>
    </dgm:pt>
    <dgm:pt modelId="{928ED4C7-C74A-CE46-95A1-ACF858742E2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Fémur no esta debajo de la horizontal.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C97C1E7A-0859-0A4F-B0C0-F109CEE0C127}" type="parTrans" cxnId="{67BED96D-B53B-4A48-97F5-4F70C495A9FB}">
      <dgm:prSet/>
      <dgm:spPr/>
      <dgm:t>
        <a:bodyPr/>
        <a:lstStyle/>
        <a:p>
          <a:endParaRPr lang="es-ES_tradnl"/>
        </a:p>
      </dgm:t>
    </dgm:pt>
    <dgm:pt modelId="{203B6BE8-0B4A-F644-9E9E-35BEBBA28D81}" type="sibTrans" cxnId="{67BED96D-B53B-4A48-97F5-4F70C495A9FB}">
      <dgm:prSet/>
      <dgm:spPr/>
      <dgm:t>
        <a:bodyPr/>
        <a:lstStyle/>
        <a:p>
          <a:endParaRPr lang="es-ES_tradnl"/>
        </a:p>
      </dgm:t>
    </dgm:pt>
    <dgm:pt modelId="{4755BA02-8C3A-3348-9129-CFA488C32381}" type="pres">
      <dgm:prSet presAssocID="{913AEF93-6443-2E43-B1D8-F9AB1F4388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35B868B-4F59-484B-BAF3-3A1DF8952B0D}" type="pres">
      <dgm:prSet presAssocID="{7A41C7D9-1904-314D-B690-5C1B933311AC}" presName="linNode" presStyleCnt="0"/>
      <dgm:spPr/>
    </dgm:pt>
    <dgm:pt modelId="{CF7DBDE1-6466-9C43-92BF-269889069EC6}" type="pres">
      <dgm:prSet presAssocID="{7A41C7D9-1904-314D-B690-5C1B933311A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EBE114-79F9-D346-BE2F-A5684158C0E1}" type="pres">
      <dgm:prSet presAssocID="{7A41C7D9-1904-314D-B690-5C1B933311A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6747F35-20BB-3446-ACF9-EA004CC458F9}" type="pres">
      <dgm:prSet presAssocID="{6745CA5F-73F2-634A-AADA-1A937D6F11C7}" presName="sp" presStyleCnt="0"/>
      <dgm:spPr/>
    </dgm:pt>
    <dgm:pt modelId="{8E5A3E60-E176-F34C-8EB0-4130F6AED8A9}" type="pres">
      <dgm:prSet presAssocID="{1458793B-A007-4447-8F44-1A807E1047A1}" presName="linNode" presStyleCnt="0"/>
      <dgm:spPr/>
    </dgm:pt>
    <dgm:pt modelId="{3DA7AD3E-D967-9C49-9C6B-AC5AA610B06D}" type="pres">
      <dgm:prSet presAssocID="{1458793B-A007-4447-8F44-1A807E1047A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0777802-8656-2C45-A914-8675851522BB}" type="pres">
      <dgm:prSet presAssocID="{1458793B-A007-4447-8F44-1A807E1047A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E4655F4-9916-3045-BCA9-0282BB828D0B}" type="pres">
      <dgm:prSet presAssocID="{1CD0EBB0-87D1-EA40-963D-24613EEB5E73}" presName="sp" presStyleCnt="0"/>
      <dgm:spPr/>
    </dgm:pt>
    <dgm:pt modelId="{0C30487B-AF3E-2847-B69A-BB0F043F417E}" type="pres">
      <dgm:prSet presAssocID="{51C159B8-ADA1-F440-B23B-4231FBB8284B}" presName="linNode" presStyleCnt="0"/>
      <dgm:spPr/>
    </dgm:pt>
    <dgm:pt modelId="{B18E04AA-9E34-9D44-912E-676E0254B3C4}" type="pres">
      <dgm:prSet presAssocID="{51C159B8-ADA1-F440-B23B-4231FBB8284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8CE124A-D108-8840-8EC1-8782E36DD54C}" type="pres">
      <dgm:prSet presAssocID="{51C159B8-ADA1-F440-B23B-4231FBB8284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965E219-966F-5E45-8198-76DE42BB3377}" type="presOf" srcId="{B37E4074-0948-5C47-82B5-0914FBF901EB}" destId="{08CE124A-D108-8840-8EC1-8782E36DD54C}" srcOrd="0" destOrd="0" presId="urn:microsoft.com/office/officeart/2005/8/layout/vList5"/>
    <dgm:cxn modelId="{75B5B9CB-135E-8B4F-995D-857A763BB32F}" srcId="{51C159B8-ADA1-F440-B23B-4231FBB8284B}" destId="{B37E4074-0948-5C47-82B5-0914FBF901EB}" srcOrd="0" destOrd="0" parTransId="{E119BB4D-5713-4E4F-B7A2-A57399006A32}" sibTransId="{F8085715-71CE-234E-9CCE-C36E6894DFDD}"/>
    <dgm:cxn modelId="{53F12A08-01E5-8340-B715-9A8B30733407}" srcId="{1458793B-A007-4447-8F44-1A807E1047A1}" destId="{A7E8281E-61E9-1C44-AF90-DE6B9471BF92}" srcOrd="1" destOrd="0" parTransId="{22A7DE83-1D0E-7C46-9813-C45243F433D2}" sibTransId="{10B720C1-E92E-5B47-A660-5913DD8BDCE7}"/>
    <dgm:cxn modelId="{D381AC14-F90E-8149-AD88-4510C7EC271A}" type="presOf" srcId="{51C159B8-ADA1-F440-B23B-4231FBB8284B}" destId="{B18E04AA-9E34-9D44-912E-676E0254B3C4}" srcOrd="0" destOrd="0" presId="urn:microsoft.com/office/officeart/2005/8/layout/vList5"/>
    <dgm:cxn modelId="{A8C3948A-B7F9-1345-9B45-933D90F34152}" srcId="{1458793B-A007-4447-8F44-1A807E1047A1}" destId="{1E68766F-D471-6F42-899A-8FCF7B03DB3F}" srcOrd="3" destOrd="0" parTransId="{7CF43D28-2BB4-7D47-BE24-8E5F1C898066}" sibTransId="{9C293610-83EA-0547-9447-79B2ADAA57E3}"/>
    <dgm:cxn modelId="{AE15AFA6-9965-FF45-B7FB-1B6B4FAE4B16}" srcId="{1458793B-A007-4447-8F44-1A807E1047A1}" destId="{D9C5A9B9-7A61-C849-8390-F9DC5D09B5DF}" srcOrd="2" destOrd="0" parTransId="{0D4B6B8C-2708-3946-8E01-7D1CC1BB774B}" sibTransId="{063AB256-7383-ED49-A14A-8B0970575415}"/>
    <dgm:cxn modelId="{7B0CDFEA-7AB5-2047-AFC8-C4D21FB12BC4}" srcId="{51C159B8-ADA1-F440-B23B-4231FBB8284B}" destId="{A3B46B7E-2F23-7A43-871A-A41A11A03339}" srcOrd="2" destOrd="0" parTransId="{AF0D6D16-A895-CF41-A68D-4E1649AC51F7}" sibTransId="{633EAEDC-5BE1-C248-B8CF-4A51D7B58C7C}"/>
    <dgm:cxn modelId="{90714375-AFA2-2649-BBE1-C4BB895A782D}" srcId="{913AEF93-6443-2E43-B1D8-F9AB1F4388EE}" destId="{51C159B8-ADA1-F440-B23B-4231FBB8284B}" srcOrd="2" destOrd="0" parTransId="{B5D9B630-5207-F24D-92DD-93A62C18F32F}" sibTransId="{88AFF41D-8F6E-4E4C-BBB7-41A49C50D733}"/>
    <dgm:cxn modelId="{148DE749-B228-3A4E-847E-6533F1AD57BE}" type="presOf" srcId="{E9183230-3032-614B-8E6A-389D627E3D10}" destId="{E1EBE114-79F9-D346-BE2F-A5684158C0E1}" srcOrd="0" destOrd="0" presId="urn:microsoft.com/office/officeart/2005/8/layout/vList5"/>
    <dgm:cxn modelId="{4D9AB31F-A2F1-0D42-8FB8-D1213442952D}" type="presOf" srcId="{5360AF7E-BB83-5B4E-8CF2-4CB4DB29ED12}" destId="{00777802-8656-2C45-A914-8675851522BB}" srcOrd="0" destOrd="0" presId="urn:microsoft.com/office/officeart/2005/8/layout/vList5"/>
    <dgm:cxn modelId="{A13BD39F-0A27-6042-852F-0CA501F43864}" srcId="{7A41C7D9-1904-314D-B690-5C1B933311AC}" destId="{EDCC39BB-6344-C848-8738-8AB813F80210}" srcOrd="2" destOrd="0" parTransId="{8292247F-80BD-4B4F-95F1-75C33939BF46}" sibTransId="{D380428D-1CD0-3846-826F-6B421A9FB622}"/>
    <dgm:cxn modelId="{B11AC1FF-75E8-1342-AD89-A0F0973B11BA}" type="presOf" srcId="{34E98F1E-757B-FE41-A158-53343B5324E3}" destId="{E1EBE114-79F9-D346-BE2F-A5684158C0E1}" srcOrd="0" destOrd="3" presId="urn:microsoft.com/office/officeart/2005/8/layout/vList5"/>
    <dgm:cxn modelId="{1954EC8D-BAFB-C747-8D98-BED1AD5B0409}" srcId="{913AEF93-6443-2E43-B1D8-F9AB1F4388EE}" destId="{7A41C7D9-1904-314D-B690-5C1B933311AC}" srcOrd="0" destOrd="0" parTransId="{E88D3124-300A-AE4D-8171-396B879E04F1}" sibTransId="{6745CA5F-73F2-634A-AADA-1A937D6F11C7}"/>
    <dgm:cxn modelId="{4C606261-C04F-7C42-B5D5-61953226623F}" type="presOf" srcId="{A7E8281E-61E9-1C44-AF90-DE6B9471BF92}" destId="{00777802-8656-2C45-A914-8675851522BB}" srcOrd="0" destOrd="1" presId="urn:microsoft.com/office/officeart/2005/8/layout/vList5"/>
    <dgm:cxn modelId="{1F7562D6-298E-E64F-A524-A4D8AD387A43}" srcId="{913AEF93-6443-2E43-B1D8-F9AB1F4388EE}" destId="{1458793B-A007-4447-8F44-1A807E1047A1}" srcOrd="1" destOrd="0" parTransId="{A7B38E37-5EC6-F848-94DC-A637BAFBD7FB}" sibTransId="{1CD0EBB0-87D1-EA40-963D-24613EEB5E73}"/>
    <dgm:cxn modelId="{E3D8DACF-9EE7-D04B-AF01-35843C480B5E}" type="presOf" srcId="{1458793B-A007-4447-8F44-1A807E1047A1}" destId="{3DA7AD3E-D967-9C49-9C6B-AC5AA610B06D}" srcOrd="0" destOrd="0" presId="urn:microsoft.com/office/officeart/2005/8/layout/vList5"/>
    <dgm:cxn modelId="{D81D0F76-186D-744F-BA28-ECC8655E5386}" type="presOf" srcId="{1E68766F-D471-6F42-899A-8FCF7B03DB3F}" destId="{00777802-8656-2C45-A914-8675851522BB}" srcOrd="0" destOrd="3" presId="urn:microsoft.com/office/officeart/2005/8/layout/vList5"/>
    <dgm:cxn modelId="{6F5E9FD1-246F-E348-99FD-A85DAC7474AB}" type="presOf" srcId="{A3B46B7E-2F23-7A43-871A-A41A11A03339}" destId="{08CE124A-D108-8840-8EC1-8782E36DD54C}" srcOrd="0" destOrd="2" presId="urn:microsoft.com/office/officeart/2005/8/layout/vList5"/>
    <dgm:cxn modelId="{1C3BDAEA-B9E1-6047-8FC1-9D6CED224AC8}" type="presOf" srcId="{1D24E4CE-33C1-FD4E-9C00-142463F48AF1}" destId="{E1EBE114-79F9-D346-BE2F-A5684158C0E1}" srcOrd="0" destOrd="1" presId="urn:microsoft.com/office/officeart/2005/8/layout/vList5"/>
    <dgm:cxn modelId="{1E33CC54-E316-A048-95F9-8858D8925E45}" type="presOf" srcId="{913AEF93-6443-2E43-B1D8-F9AB1F4388EE}" destId="{4755BA02-8C3A-3348-9129-CFA488C32381}" srcOrd="0" destOrd="0" presId="urn:microsoft.com/office/officeart/2005/8/layout/vList5"/>
    <dgm:cxn modelId="{0B81AB1C-AF20-BF48-944A-053C7E20E6B9}" srcId="{7A41C7D9-1904-314D-B690-5C1B933311AC}" destId="{1D24E4CE-33C1-FD4E-9C00-142463F48AF1}" srcOrd="1" destOrd="0" parTransId="{E45D1DAB-61B2-FE44-AE91-15B2BB8849AE}" sibTransId="{B299ED0B-0FD5-7A41-9E2F-82659EF3D5A7}"/>
    <dgm:cxn modelId="{34E53EA8-7BF1-504C-8D60-8ECD77FC4471}" type="presOf" srcId="{EDCC39BB-6344-C848-8738-8AB813F80210}" destId="{E1EBE114-79F9-D346-BE2F-A5684158C0E1}" srcOrd="0" destOrd="2" presId="urn:microsoft.com/office/officeart/2005/8/layout/vList5"/>
    <dgm:cxn modelId="{AADE457D-68CB-5347-A561-B31505D2E09B}" srcId="{1458793B-A007-4447-8F44-1A807E1047A1}" destId="{5360AF7E-BB83-5B4E-8CF2-4CB4DB29ED12}" srcOrd="0" destOrd="0" parTransId="{7221899A-F0D5-4644-A5B4-564CA2B7C345}" sibTransId="{FC1DFA26-CC2C-2949-808C-A383CF56D2EE}"/>
    <dgm:cxn modelId="{F1ABAC9E-4CB4-5043-969E-A03DC8856982}" type="presOf" srcId="{D9C5A9B9-7A61-C849-8390-F9DC5D09B5DF}" destId="{00777802-8656-2C45-A914-8675851522BB}" srcOrd="0" destOrd="2" presId="urn:microsoft.com/office/officeart/2005/8/layout/vList5"/>
    <dgm:cxn modelId="{5DF877C3-2BA5-1041-851D-314E01C140A9}" type="presOf" srcId="{7A41C7D9-1904-314D-B690-5C1B933311AC}" destId="{CF7DBDE1-6466-9C43-92BF-269889069EC6}" srcOrd="0" destOrd="0" presId="urn:microsoft.com/office/officeart/2005/8/layout/vList5"/>
    <dgm:cxn modelId="{A7507323-673F-0146-BFDA-6FB708310E74}" srcId="{7A41C7D9-1904-314D-B690-5C1B933311AC}" destId="{E9183230-3032-614B-8E6A-389D627E3D10}" srcOrd="0" destOrd="0" parTransId="{AEB8FBE3-0214-8343-9F95-CE789E3A88CE}" sibTransId="{3BEED9C8-37D3-B745-946F-A9E0C02116CD}"/>
    <dgm:cxn modelId="{E5541216-8B02-144F-8BD0-789EE62AF534}" type="presOf" srcId="{928ED4C7-C74A-CE46-95A1-ACF858742E28}" destId="{08CE124A-D108-8840-8EC1-8782E36DD54C}" srcOrd="0" destOrd="1" presId="urn:microsoft.com/office/officeart/2005/8/layout/vList5"/>
    <dgm:cxn modelId="{D77D418E-2965-664E-914E-C31C4B563DDF}" srcId="{7A41C7D9-1904-314D-B690-5C1B933311AC}" destId="{34E98F1E-757B-FE41-A158-53343B5324E3}" srcOrd="3" destOrd="0" parTransId="{FB52453E-E00E-0946-AF2F-2B04AE327163}" sibTransId="{5BB32A12-D7AB-FF43-899D-088EF443951C}"/>
    <dgm:cxn modelId="{67BED96D-B53B-4A48-97F5-4F70C495A9FB}" srcId="{51C159B8-ADA1-F440-B23B-4231FBB8284B}" destId="{928ED4C7-C74A-CE46-95A1-ACF858742E28}" srcOrd="1" destOrd="0" parTransId="{C97C1E7A-0859-0A4F-B0C0-F109CEE0C127}" sibTransId="{203B6BE8-0B4A-F644-9E9E-35BEBBA28D81}"/>
    <dgm:cxn modelId="{B3172B9B-49DD-7449-8C97-56980AD6CD52}" type="presParOf" srcId="{4755BA02-8C3A-3348-9129-CFA488C32381}" destId="{935B868B-4F59-484B-BAF3-3A1DF8952B0D}" srcOrd="0" destOrd="0" presId="urn:microsoft.com/office/officeart/2005/8/layout/vList5"/>
    <dgm:cxn modelId="{9EE9A740-D220-BD44-B608-A803F635C440}" type="presParOf" srcId="{935B868B-4F59-484B-BAF3-3A1DF8952B0D}" destId="{CF7DBDE1-6466-9C43-92BF-269889069EC6}" srcOrd="0" destOrd="0" presId="urn:microsoft.com/office/officeart/2005/8/layout/vList5"/>
    <dgm:cxn modelId="{694E3DD5-065E-2E44-9E67-C313DA27399B}" type="presParOf" srcId="{935B868B-4F59-484B-BAF3-3A1DF8952B0D}" destId="{E1EBE114-79F9-D346-BE2F-A5684158C0E1}" srcOrd="1" destOrd="0" presId="urn:microsoft.com/office/officeart/2005/8/layout/vList5"/>
    <dgm:cxn modelId="{C5671D37-950D-BD4F-82A9-B5913BE30D5D}" type="presParOf" srcId="{4755BA02-8C3A-3348-9129-CFA488C32381}" destId="{16747F35-20BB-3446-ACF9-EA004CC458F9}" srcOrd="1" destOrd="0" presId="urn:microsoft.com/office/officeart/2005/8/layout/vList5"/>
    <dgm:cxn modelId="{C5E4F41D-78EA-2940-8C4D-EC4D2B857808}" type="presParOf" srcId="{4755BA02-8C3A-3348-9129-CFA488C32381}" destId="{8E5A3E60-E176-F34C-8EB0-4130F6AED8A9}" srcOrd="2" destOrd="0" presId="urn:microsoft.com/office/officeart/2005/8/layout/vList5"/>
    <dgm:cxn modelId="{104831C6-F77A-6E41-BA9C-5E4FB120F08C}" type="presParOf" srcId="{8E5A3E60-E176-F34C-8EB0-4130F6AED8A9}" destId="{3DA7AD3E-D967-9C49-9C6B-AC5AA610B06D}" srcOrd="0" destOrd="0" presId="urn:microsoft.com/office/officeart/2005/8/layout/vList5"/>
    <dgm:cxn modelId="{514AE17C-57D9-2640-89FC-45E78D4C0181}" type="presParOf" srcId="{8E5A3E60-E176-F34C-8EB0-4130F6AED8A9}" destId="{00777802-8656-2C45-A914-8675851522BB}" srcOrd="1" destOrd="0" presId="urn:microsoft.com/office/officeart/2005/8/layout/vList5"/>
    <dgm:cxn modelId="{601B82D5-DE18-1348-907C-021ABAAEAEA8}" type="presParOf" srcId="{4755BA02-8C3A-3348-9129-CFA488C32381}" destId="{4E4655F4-9916-3045-BCA9-0282BB828D0B}" srcOrd="3" destOrd="0" presId="urn:microsoft.com/office/officeart/2005/8/layout/vList5"/>
    <dgm:cxn modelId="{B8055A60-098C-B54D-B5FB-EEDFB52A093D}" type="presParOf" srcId="{4755BA02-8C3A-3348-9129-CFA488C32381}" destId="{0C30487B-AF3E-2847-B69A-BB0F043F417E}" srcOrd="4" destOrd="0" presId="urn:microsoft.com/office/officeart/2005/8/layout/vList5"/>
    <dgm:cxn modelId="{2073865C-C052-E34B-903E-82DC0B0344BF}" type="presParOf" srcId="{0C30487B-AF3E-2847-B69A-BB0F043F417E}" destId="{B18E04AA-9E34-9D44-912E-676E0254B3C4}" srcOrd="0" destOrd="0" presId="urn:microsoft.com/office/officeart/2005/8/layout/vList5"/>
    <dgm:cxn modelId="{6B974181-1696-B741-92E9-008E060579A0}" type="presParOf" srcId="{0C30487B-AF3E-2847-B69A-BB0F043F417E}" destId="{08CE124A-D108-8840-8EC1-8782E36DD5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72F3B-727E-634F-AD3E-3D29B98D086E}" type="doc">
      <dgm:prSet loTypeId="urn:microsoft.com/office/officeart/2005/8/layout/vList5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AAA82A3E-E0A1-7746-A68B-B52E78FC9ED1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48197195-4A5F-4A47-A626-714E76575B74}" type="parTrans" cxnId="{32BD6B1D-F047-564C-BB70-F96D72A97D8C}">
      <dgm:prSet/>
      <dgm:spPr/>
      <dgm:t>
        <a:bodyPr/>
        <a:lstStyle/>
        <a:p>
          <a:endParaRPr lang="es-ES_tradnl"/>
        </a:p>
      </dgm:t>
    </dgm:pt>
    <dgm:pt modelId="{2082D6D3-4461-EC4C-A3AD-8DE3E9A75C1E}" type="sibTrans" cxnId="{32BD6B1D-F047-564C-BB70-F96D72A97D8C}">
      <dgm:prSet/>
      <dgm:spPr/>
      <dgm:t>
        <a:bodyPr/>
        <a:lstStyle/>
        <a:p>
          <a:endParaRPr lang="es-ES_tradnl"/>
        </a:p>
      </dgm:t>
    </dgm:pt>
    <dgm:pt modelId="{E0B4C1CA-671D-0043-9ECC-11B9A0FCF514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Caderas, rodillas y tobillos permanecen alineados en el plano sagital.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C0B0C8EB-CEEF-C34A-8FEB-80794B7D5E87}" type="parTrans" cxnId="{0B318AE0-2B08-7149-923B-34C19A746E7B}">
      <dgm:prSet/>
      <dgm:spPr/>
      <dgm:t>
        <a:bodyPr/>
        <a:lstStyle/>
        <a:p>
          <a:endParaRPr lang="es-ES_tradnl"/>
        </a:p>
      </dgm:t>
    </dgm:pt>
    <dgm:pt modelId="{9CEA9DDB-B193-1649-87BD-9CA8E1BA2909}" type="sibTrans" cxnId="{0B318AE0-2B08-7149-923B-34C19A746E7B}">
      <dgm:prSet/>
      <dgm:spPr/>
      <dgm:t>
        <a:bodyPr/>
        <a:lstStyle/>
        <a:p>
          <a:endParaRPr lang="es-ES_tradnl"/>
        </a:p>
      </dgm:t>
    </dgm:pt>
    <dgm:pt modelId="{FD27FB00-CA03-B444-99D0-4140ACB5E857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Palo y obstáculo paralelo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B0C2B4C2-6CC8-274F-B8CA-B883CC3FA590}" type="parTrans" cxnId="{A5E303DE-D844-6746-BAAE-3E9A0906DDED}">
      <dgm:prSet/>
      <dgm:spPr/>
      <dgm:t>
        <a:bodyPr/>
        <a:lstStyle/>
        <a:p>
          <a:endParaRPr lang="es-ES_tradnl"/>
        </a:p>
      </dgm:t>
    </dgm:pt>
    <dgm:pt modelId="{504E020D-EF2D-2649-9A03-FC5BD4E0B061}" type="sibTrans" cxnId="{A5E303DE-D844-6746-BAAE-3E9A0906DDED}">
      <dgm:prSet/>
      <dgm:spPr/>
      <dgm:t>
        <a:bodyPr/>
        <a:lstStyle/>
        <a:p>
          <a:endParaRPr lang="es-ES_tradnl"/>
        </a:p>
      </dgm:t>
    </dgm:pt>
    <dgm:pt modelId="{FF7A1232-392C-F74A-9D86-2E0E1D130700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1679C4FF-737C-0F46-B5DC-35145B3C712D}" type="parTrans" cxnId="{EA7B2DBD-442F-4C48-A324-574B4B1110E0}">
      <dgm:prSet/>
      <dgm:spPr/>
      <dgm:t>
        <a:bodyPr/>
        <a:lstStyle/>
        <a:p>
          <a:endParaRPr lang="es-ES_tradnl"/>
        </a:p>
      </dgm:t>
    </dgm:pt>
    <dgm:pt modelId="{3C9CFA50-701F-1344-9AE9-D19998E28A44}" type="sibTrans" cxnId="{EA7B2DBD-442F-4C48-A324-574B4B1110E0}">
      <dgm:prSet/>
      <dgm:spPr/>
      <dgm:t>
        <a:bodyPr/>
        <a:lstStyle/>
        <a:p>
          <a:endParaRPr lang="es-ES_tradnl"/>
        </a:p>
      </dgm:t>
    </dgm:pt>
    <dgm:pt modelId="{17028845-66B8-3244-980A-0D9A9151A522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 alineación se pierde entre las caderas, las rodillas y los tobillos.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49E48C25-288A-9C47-AD0F-696A945C6A91}" type="parTrans" cxnId="{12B8A637-92D5-3143-8CC3-CE452E90C8D7}">
      <dgm:prSet/>
      <dgm:spPr/>
      <dgm:t>
        <a:bodyPr/>
        <a:lstStyle/>
        <a:p>
          <a:endParaRPr lang="es-ES_tradnl"/>
        </a:p>
      </dgm:t>
    </dgm:pt>
    <dgm:pt modelId="{4105497A-22A3-014C-ADC4-6C9BE69B74BF}" type="sibTrans" cxnId="{12B8A637-92D5-3143-8CC3-CE452E90C8D7}">
      <dgm:prSet/>
      <dgm:spPr/>
      <dgm:t>
        <a:bodyPr/>
        <a:lstStyle/>
        <a:p>
          <a:endParaRPr lang="es-ES_tradnl"/>
        </a:p>
      </dgm:t>
    </dgm:pt>
    <dgm:pt modelId="{F6490478-985B-4F4A-8248-6E0303DFF91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Se observó movimiento en la columna lumbar.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FCAE313B-DFAD-614A-BE36-D1BF30FAFD17}" type="parTrans" cxnId="{541A6F2E-9898-CA45-84E5-8B0632ADA8C0}">
      <dgm:prSet/>
      <dgm:spPr/>
      <dgm:t>
        <a:bodyPr/>
        <a:lstStyle/>
        <a:p>
          <a:endParaRPr lang="es-ES_tradnl"/>
        </a:p>
      </dgm:t>
    </dgm:pt>
    <dgm:pt modelId="{8386730F-4E72-EA4F-9A01-812DC1DCF63F}" type="sibTrans" cxnId="{541A6F2E-9898-CA45-84E5-8B0632ADA8C0}">
      <dgm:prSet/>
      <dgm:spPr/>
      <dgm:t>
        <a:bodyPr/>
        <a:lstStyle/>
        <a:p>
          <a:endParaRPr lang="es-ES_tradnl"/>
        </a:p>
      </dgm:t>
    </dgm:pt>
    <dgm:pt modelId="{8B3052A0-B41B-5847-ABE6-B433C7030C13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EEF9B835-3FC4-F849-B514-17020C7E299B}" type="parTrans" cxnId="{7B44B81D-E7EB-314B-B331-36E1250892C8}">
      <dgm:prSet/>
      <dgm:spPr/>
      <dgm:t>
        <a:bodyPr/>
        <a:lstStyle/>
        <a:p>
          <a:endParaRPr lang="es-ES_tradnl"/>
        </a:p>
      </dgm:t>
    </dgm:pt>
    <dgm:pt modelId="{80797C8F-ED95-D649-BF3C-C0CA2A249CA5}" type="sibTrans" cxnId="{7B44B81D-E7EB-314B-B331-36E1250892C8}">
      <dgm:prSet/>
      <dgm:spPr/>
      <dgm:t>
        <a:bodyPr/>
        <a:lstStyle/>
        <a:p>
          <a:endParaRPr lang="es-ES_tradnl"/>
        </a:p>
      </dgm:t>
    </dgm:pt>
    <dgm:pt modelId="{E59F5AAF-1382-9E44-ACF2-444C9E0D92F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El contacto entre pie y obstáculo.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7BF31C9B-21E2-ED4A-951F-6998502699AC}" type="parTrans" cxnId="{D1D1A0A9-0F7C-964B-AD2A-B30A3570EE77}">
      <dgm:prSet/>
      <dgm:spPr/>
      <dgm:t>
        <a:bodyPr/>
        <a:lstStyle/>
        <a:p>
          <a:endParaRPr lang="es-ES_tradnl"/>
        </a:p>
      </dgm:t>
    </dgm:pt>
    <dgm:pt modelId="{EAEF20A3-45A2-AB47-AF73-717879ADB412}" type="sibTrans" cxnId="{D1D1A0A9-0F7C-964B-AD2A-B30A3570EE77}">
      <dgm:prSet/>
      <dgm:spPr/>
      <dgm:t>
        <a:bodyPr/>
        <a:lstStyle/>
        <a:p>
          <a:endParaRPr lang="es-ES_tradnl"/>
        </a:p>
      </dgm:t>
    </dgm:pt>
    <dgm:pt modelId="{90405E76-14E3-1C4C-81DB-C47CD691A5B3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Se observa perdida de equilibrio.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B4D3FB0A-6493-C849-AC4E-4E5E11F2B6A8}" type="parTrans" cxnId="{25A5DFC9-A1EA-AE4B-BCB6-19F0DBB7C6D4}">
      <dgm:prSet/>
      <dgm:spPr/>
      <dgm:t>
        <a:bodyPr/>
        <a:lstStyle/>
        <a:p>
          <a:endParaRPr lang="es-ES_tradnl"/>
        </a:p>
      </dgm:t>
    </dgm:pt>
    <dgm:pt modelId="{754563D6-E773-F74F-B33C-27A53528C799}" type="sibTrans" cxnId="{25A5DFC9-A1EA-AE4B-BCB6-19F0DBB7C6D4}">
      <dgm:prSet/>
      <dgm:spPr/>
      <dgm:t>
        <a:bodyPr/>
        <a:lstStyle/>
        <a:p>
          <a:endParaRPr lang="es-ES_tradnl"/>
        </a:p>
      </dgm:t>
    </dgm:pt>
    <dgm:pt modelId="{D08A2E78-95BF-4246-B47D-AD78890E934A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Mínima o nada de movimiento se señala en la columna lumbar.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5C216461-7540-CA41-A0D6-7B2FF7EEAC73}" type="parTrans" cxnId="{0BD1FCC9-5D5D-2140-9D6C-9B67098597BE}">
      <dgm:prSet/>
      <dgm:spPr/>
      <dgm:t>
        <a:bodyPr/>
        <a:lstStyle/>
        <a:p>
          <a:endParaRPr lang="es-ES_tradnl"/>
        </a:p>
      </dgm:t>
    </dgm:pt>
    <dgm:pt modelId="{3E48CC3B-003F-674D-AD2D-2F15A6903D4F}" type="sibTrans" cxnId="{0BD1FCC9-5D5D-2140-9D6C-9B67098597BE}">
      <dgm:prSet/>
      <dgm:spPr/>
      <dgm:t>
        <a:bodyPr/>
        <a:lstStyle/>
        <a:p>
          <a:endParaRPr lang="es-ES_tradnl"/>
        </a:p>
      </dgm:t>
    </dgm:pt>
    <dgm:pt modelId="{C6E13561-C2C4-144F-8227-2456190C771D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Palo y obstáculo no son paralelos.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91587E24-609B-9742-9A9E-3B1CA812488E}" type="parTrans" cxnId="{40FC8338-9F30-514C-892C-C5E54AC5A8C4}">
      <dgm:prSet/>
      <dgm:spPr/>
      <dgm:t>
        <a:bodyPr/>
        <a:lstStyle/>
        <a:p>
          <a:endParaRPr lang="es-ES_tradnl"/>
        </a:p>
      </dgm:t>
    </dgm:pt>
    <dgm:pt modelId="{2EBAA588-0A5B-0E49-A430-364DB2F06B40}" type="sibTrans" cxnId="{40FC8338-9F30-514C-892C-C5E54AC5A8C4}">
      <dgm:prSet/>
      <dgm:spPr/>
      <dgm:t>
        <a:bodyPr/>
        <a:lstStyle/>
        <a:p>
          <a:endParaRPr lang="es-ES_tradnl"/>
        </a:p>
      </dgm:t>
    </dgm:pt>
    <dgm:pt modelId="{339C6E7A-181B-5640-B2BE-C8348DC053CD}" type="pres">
      <dgm:prSet presAssocID="{99B72F3B-727E-634F-AD3E-3D29B98D08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A127E34-F7FC-3E4B-88BA-4E19AE94E382}" type="pres">
      <dgm:prSet presAssocID="{AAA82A3E-E0A1-7746-A68B-B52E78FC9ED1}" presName="linNode" presStyleCnt="0"/>
      <dgm:spPr/>
    </dgm:pt>
    <dgm:pt modelId="{48B8A5C9-251C-284C-B972-2FEB6DE712F1}" type="pres">
      <dgm:prSet presAssocID="{AAA82A3E-E0A1-7746-A68B-B52E78FC9E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D9E4B2-6CC0-A74A-8F12-49D10AA367E1}" type="pres">
      <dgm:prSet presAssocID="{AAA82A3E-E0A1-7746-A68B-B52E78FC9ED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0A806E4-6B2B-514D-8D07-DD7541EA2D99}" type="pres">
      <dgm:prSet presAssocID="{2082D6D3-4461-EC4C-A3AD-8DE3E9A75C1E}" presName="sp" presStyleCnt="0"/>
      <dgm:spPr/>
    </dgm:pt>
    <dgm:pt modelId="{3A557B32-E208-C14A-BB56-FF5479870C6F}" type="pres">
      <dgm:prSet presAssocID="{FF7A1232-392C-F74A-9D86-2E0E1D130700}" presName="linNode" presStyleCnt="0"/>
      <dgm:spPr/>
    </dgm:pt>
    <dgm:pt modelId="{ACFD41DC-1298-0945-A102-E1521AB59C59}" type="pres">
      <dgm:prSet presAssocID="{FF7A1232-392C-F74A-9D86-2E0E1D1307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977BDA3-FBAC-8E49-8B3B-5F83FF6F2B23}" type="pres">
      <dgm:prSet presAssocID="{FF7A1232-392C-F74A-9D86-2E0E1D1307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F18C971-57F6-4841-888B-8DC7661CED48}" type="pres">
      <dgm:prSet presAssocID="{3C9CFA50-701F-1344-9AE9-D19998E28A44}" presName="sp" presStyleCnt="0"/>
      <dgm:spPr/>
    </dgm:pt>
    <dgm:pt modelId="{F57E2838-81B7-BB47-9F4E-5CD008826924}" type="pres">
      <dgm:prSet presAssocID="{8B3052A0-B41B-5847-ABE6-B433C7030C13}" presName="linNode" presStyleCnt="0"/>
      <dgm:spPr/>
    </dgm:pt>
    <dgm:pt modelId="{0507F831-0704-744C-93ED-E84BCC9E1745}" type="pres">
      <dgm:prSet presAssocID="{8B3052A0-B41B-5847-ABE6-B433C7030C1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AE1B75-8A99-0B47-B6AF-B369800EE29E}" type="pres">
      <dgm:prSet presAssocID="{8B3052A0-B41B-5847-ABE6-B433C7030C1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1D1A0A9-0F7C-964B-AD2A-B30A3570EE77}" srcId="{8B3052A0-B41B-5847-ABE6-B433C7030C13}" destId="{E59F5AAF-1382-9E44-ACF2-444C9E0D92F8}" srcOrd="0" destOrd="0" parTransId="{7BF31C9B-21E2-ED4A-951F-6998502699AC}" sibTransId="{EAEF20A3-45A2-AB47-AF73-717879ADB412}"/>
    <dgm:cxn modelId="{BC90673D-99C3-2C4B-9466-F226A0833909}" type="presOf" srcId="{C6E13561-C2C4-144F-8227-2456190C771D}" destId="{B977BDA3-FBAC-8E49-8B3B-5F83FF6F2B23}" srcOrd="0" destOrd="2" presId="urn:microsoft.com/office/officeart/2005/8/layout/vList5"/>
    <dgm:cxn modelId="{EA7B2DBD-442F-4C48-A324-574B4B1110E0}" srcId="{99B72F3B-727E-634F-AD3E-3D29B98D086E}" destId="{FF7A1232-392C-F74A-9D86-2E0E1D130700}" srcOrd="1" destOrd="0" parTransId="{1679C4FF-737C-0F46-B5DC-35145B3C712D}" sibTransId="{3C9CFA50-701F-1344-9AE9-D19998E28A44}"/>
    <dgm:cxn modelId="{D7AFE5F1-1A55-7A44-83CA-EB4D29313E6C}" type="presOf" srcId="{8B3052A0-B41B-5847-ABE6-B433C7030C13}" destId="{0507F831-0704-744C-93ED-E84BCC9E1745}" srcOrd="0" destOrd="0" presId="urn:microsoft.com/office/officeart/2005/8/layout/vList5"/>
    <dgm:cxn modelId="{5F50940F-AA24-D648-9CD9-00D9FC97C2AD}" type="presOf" srcId="{D08A2E78-95BF-4246-B47D-AD78890E934A}" destId="{55D9E4B2-6CC0-A74A-8F12-49D10AA367E1}" srcOrd="0" destOrd="1" presId="urn:microsoft.com/office/officeart/2005/8/layout/vList5"/>
    <dgm:cxn modelId="{43D83E42-126E-9545-AD14-4B0195D0351D}" type="presOf" srcId="{E0B4C1CA-671D-0043-9ECC-11B9A0FCF514}" destId="{55D9E4B2-6CC0-A74A-8F12-49D10AA367E1}" srcOrd="0" destOrd="0" presId="urn:microsoft.com/office/officeart/2005/8/layout/vList5"/>
    <dgm:cxn modelId="{0B318AE0-2B08-7149-923B-34C19A746E7B}" srcId="{AAA82A3E-E0A1-7746-A68B-B52E78FC9ED1}" destId="{E0B4C1CA-671D-0043-9ECC-11B9A0FCF514}" srcOrd="0" destOrd="0" parTransId="{C0B0C8EB-CEEF-C34A-8FEB-80794B7D5E87}" sibTransId="{9CEA9DDB-B193-1649-87BD-9CA8E1BA2909}"/>
    <dgm:cxn modelId="{D7472CCC-85E5-0741-9924-C27E01C5A9D1}" type="presOf" srcId="{F6490478-985B-4F4A-8248-6E0303DFF918}" destId="{B977BDA3-FBAC-8E49-8B3B-5F83FF6F2B23}" srcOrd="0" destOrd="1" presId="urn:microsoft.com/office/officeart/2005/8/layout/vList5"/>
    <dgm:cxn modelId="{12B8A637-92D5-3143-8CC3-CE452E90C8D7}" srcId="{FF7A1232-392C-F74A-9D86-2E0E1D130700}" destId="{17028845-66B8-3244-980A-0D9A9151A522}" srcOrd="0" destOrd="0" parTransId="{49E48C25-288A-9C47-AD0F-696A945C6A91}" sibTransId="{4105497A-22A3-014C-ADC4-6C9BE69B74BF}"/>
    <dgm:cxn modelId="{0BD1FCC9-5D5D-2140-9D6C-9B67098597BE}" srcId="{AAA82A3E-E0A1-7746-A68B-B52E78FC9ED1}" destId="{D08A2E78-95BF-4246-B47D-AD78890E934A}" srcOrd="1" destOrd="0" parTransId="{5C216461-7540-CA41-A0D6-7B2FF7EEAC73}" sibTransId="{3E48CC3B-003F-674D-AD2D-2F15A6903D4F}"/>
    <dgm:cxn modelId="{A5E303DE-D844-6746-BAAE-3E9A0906DDED}" srcId="{AAA82A3E-E0A1-7746-A68B-B52E78FC9ED1}" destId="{FD27FB00-CA03-B444-99D0-4140ACB5E857}" srcOrd="2" destOrd="0" parTransId="{B0C2B4C2-6CC8-274F-B8CA-B883CC3FA590}" sibTransId="{504E020D-EF2D-2649-9A03-FC5BD4E0B061}"/>
    <dgm:cxn modelId="{19E0F16B-1D25-B442-8ADE-8BF950778C13}" type="presOf" srcId="{E59F5AAF-1382-9E44-ACF2-444C9E0D92F8}" destId="{21AE1B75-8A99-0B47-B6AF-B369800EE29E}" srcOrd="0" destOrd="0" presId="urn:microsoft.com/office/officeart/2005/8/layout/vList5"/>
    <dgm:cxn modelId="{70AC9059-6B3F-114A-A5E5-13EF1238F5F4}" type="presOf" srcId="{FD27FB00-CA03-B444-99D0-4140ACB5E857}" destId="{55D9E4B2-6CC0-A74A-8F12-49D10AA367E1}" srcOrd="0" destOrd="2" presId="urn:microsoft.com/office/officeart/2005/8/layout/vList5"/>
    <dgm:cxn modelId="{7B44B81D-E7EB-314B-B331-36E1250892C8}" srcId="{99B72F3B-727E-634F-AD3E-3D29B98D086E}" destId="{8B3052A0-B41B-5847-ABE6-B433C7030C13}" srcOrd="2" destOrd="0" parTransId="{EEF9B835-3FC4-F849-B514-17020C7E299B}" sibTransId="{80797C8F-ED95-D649-BF3C-C0CA2A249CA5}"/>
    <dgm:cxn modelId="{611215AC-2DBA-5649-97D5-FEDA0AB4326C}" type="presOf" srcId="{AAA82A3E-E0A1-7746-A68B-B52E78FC9ED1}" destId="{48B8A5C9-251C-284C-B972-2FEB6DE712F1}" srcOrd="0" destOrd="0" presId="urn:microsoft.com/office/officeart/2005/8/layout/vList5"/>
    <dgm:cxn modelId="{541A6F2E-9898-CA45-84E5-8B0632ADA8C0}" srcId="{FF7A1232-392C-F74A-9D86-2E0E1D130700}" destId="{F6490478-985B-4F4A-8248-6E0303DFF918}" srcOrd="1" destOrd="0" parTransId="{FCAE313B-DFAD-614A-BE36-D1BF30FAFD17}" sibTransId="{8386730F-4E72-EA4F-9A01-812DC1DCF63F}"/>
    <dgm:cxn modelId="{40FC8338-9F30-514C-892C-C5E54AC5A8C4}" srcId="{FF7A1232-392C-F74A-9D86-2E0E1D130700}" destId="{C6E13561-C2C4-144F-8227-2456190C771D}" srcOrd="2" destOrd="0" parTransId="{91587E24-609B-9742-9A9E-3B1CA812488E}" sibTransId="{2EBAA588-0A5B-0E49-A430-364DB2F06B40}"/>
    <dgm:cxn modelId="{921E47BE-95A6-1247-A964-9757BA8ED0E2}" type="presOf" srcId="{99B72F3B-727E-634F-AD3E-3D29B98D086E}" destId="{339C6E7A-181B-5640-B2BE-C8348DC053CD}" srcOrd="0" destOrd="0" presId="urn:microsoft.com/office/officeart/2005/8/layout/vList5"/>
    <dgm:cxn modelId="{12FE0116-DD85-4745-B863-E0488CD14CF9}" type="presOf" srcId="{90405E76-14E3-1C4C-81DB-C47CD691A5B3}" destId="{21AE1B75-8A99-0B47-B6AF-B369800EE29E}" srcOrd="0" destOrd="1" presId="urn:microsoft.com/office/officeart/2005/8/layout/vList5"/>
    <dgm:cxn modelId="{25A5DFC9-A1EA-AE4B-BCB6-19F0DBB7C6D4}" srcId="{8B3052A0-B41B-5847-ABE6-B433C7030C13}" destId="{90405E76-14E3-1C4C-81DB-C47CD691A5B3}" srcOrd="1" destOrd="0" parTransId="{B4D3FB0A-6493-C849-AC4E-4E5E11F2B6A8}" sibTransId="{754563D6-E773-F74F-B33C-27A53528C799}"/>
    <dgm:cxn modelId="{5C0898E4-5F31-944A-8D62-76E83AC89A8B}" type="presOf" srcId="{17028845-66B8-3244-980A-0D9A9151A522}" destId="{B977BDA3-FBAC-8E49-8B3B-5F83FF6F2B23}" srcOrd="0" destOrd="0" presId="urn:microsoft.com/office/officeart/2005/8/layout/vList5"/>
    <dgm:cxn modelId="{0AB18C4F-5D80-2148-A1F9-7F56C79D4479}" type="presOf" srcId="{FF7A1232-392C-F74A-9D86-2E0E1D130700}" destId="{ACFD41DC-1298-0945-A102-E1521AB59C59}" srcOrd="0" destOrd="0" presId="urn:microsoft.com/office/officeart/2005/8/layout/vList5"/>
    <dgm:cxn modelId="{32BD6B1D-F047-564C-BB70-F96D72A97D8C}" srcId="{99B72F3B-727E-634F-AD3E-3D29B98D086E}" destId="{AAA82A3E-E0A1-7746-A68B-B52E78FC9ED1}" srcOrd="0" destOrd="0" parTransId="{48197195-4A5F-4A47-A626-714E76575B74}" sibTransId="{2082D6D3-4461-EC4C-A3AD-8DE3E9A75C1E}"/>
    <dgm:cxn modelId="{7A6FFAB6-8A61-5242-998A-1E5835AEC88A}" type="presParOf" srcId="{339C6E7A-181B-5640-B2BE-C8348DC053CD}" destId="{FA127E34-F7FC-3E4B-88BA-4E19AE94E382}" srcOrd="0" destOrd="0" presId="urn:microsoft.com/office/officeart/2005/8/layout/vList5"/>
    <dgm:cxn modelId="{896CC52B-12FA-E348-BEE0-D77FBE697FEC}" type="presParOf" srcId="{FA127E34-F7FC-3E4B-88BA-4E19AE94E382}" destId="{48B8A5C9-251C-284C-B972-2FEB6DE712F1}" srcOrd="0" destOrd="0" presId="urn:microsoft.com/office/officeart/2005/8/layout/vList5"/>
    <dgm:cxn modelId="{ED8BDED2-01AE-2C41-B984-9CD1BEB3E496}" type="presParOf" srcId="{FA127E34-F7FC-3E4B-88BA-4E19AE94E382}" destId="{55D9E4B2-6CC0-A74A-8F12-49D10AA367E1}" srcOrd="1" destOrd="0" presId="urn:microsoft.com/office/officeart/2005/8/layout/vList5"/>
    <dgm:cxn modelId="{DDE75DAA-AFFD-0841-903F-9DE7C20D9C2B}" type="presParOf" srcId="{339C6E7A-181B-5640-B2BE-C8348DC053CD}" destId="{A0A806E4-6B2B-514D-8D07-DD7541EA2D99}" srcOrd="1" destOrd="0" presId="urn:microsoft.com/office/officeart/2005/8/layout/vList5"/>
    <dgm:cxn modelId="{4678F057-C59B-4945-B8B1-CF989F14D386}" type="presParOf" srcId="{339C6E7A-181B-5640-B2BE-C8348DC053CD}" destId="{3A557B32-E208-C14A-BB56-FF5479870C6F}" srcOrd="2" destOrd="0" presId="urn:microsoft.com/office/officeart/2005/8/layout/vList5"/>
    <dgm:cxn modelId="{49FF9BA9-A583-1F41-96E9-5FD0702F6FAC}" type="presParOf" srcId="{3A557B32-E208-C14A-BB56-FF5479870C6F}" destId="{ACFD41DC-1298-0945-A102-E1521AB59C59}" srcOrd="0" destOrd="0" presId="urn:microsoft.com/office/officeart/2005/8/layout/vList5"/>
    <dgm:cxn modelId="{CC0A6048-CC18-CB43-A567-8EC688D5B993}" type="presParOf" srcId="{3A557B32-E208-C14A-BB56-FF5479870C6F}" destId="{B977BDA3-FBAC-8E49-8B3B-5F83FF6F2B23}" srcOrd="1" destOrd="0" presId="urn:microsoft.com/office/officeart/2005/8/layout/vList5"/>
    <dgm:cxn modelId="{46178FA5-0866-0447-9A50-008BC111FB06}" type="presParOf" srcId="{339C6E7A-181B-5640-B2BE-C8348DC053CD}" destId="{BF18C971-57F6-4841-888B-8DC7661CED48}" srcOrd="3" destOrd="0" presId="urn:microsoft.com/office/officeart/2005/8/layout/vList5"/>
    <dgm:cxn modelId="{90A4A64E-B0B0-EA40-9261-77CEF9AF58CC}" type="presParOf" srcId="{339C6E7A-181B-5640-B2BE-C8348DC053CD}" destId="{F57E2838-81B7-BB47-9F4E-5CD008826924}" srcOrd="4" destOrd="0" presId="urn:microsoft.com/office/officeart/2005/8/layout/vList5"/>
    <dgm:cxn modelId="{88C1D2C3-EC19-0F41-BC43-A6C061FD9242}" type="presParOf" srcId="{F57E2838-81B7-BB47-9F4E-5CD008826924}" destId="{0507F831-0704-744C-93ED-E84BCC9E1745}" srcOrd="0" destOrd="0" presId="urn:microsoft.com/office/officeart/2005/8/layout/vList5"/>
    <dgm:cxn modelId="{4D96C9BB-67B4-594C-86D9-DB6EC2C37AA6}" type="presParOf" srcId="{F57E2838-81B7-BB47-9F4E-5CD008826924}" destId="{21AE1B75-8A99-0B47-B6AF-B369800EE2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2DAA4-3B3C-B64F-A5AF-FDE4492D0753}" type="doc">
      <dgm:prSet loTypeId="urn:microsoft.com/office/officeart/2005/8/layout/vList5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39927936-431A-C040-87FC-FF0A4026464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45BD58A8-A622-CB4D-B327-13F115350306}" type="parTrans" cxnId="{347BBC5B-DDBD-C349-87D2-B6F053B59ACD}">
      <dgm:prSet/>
      <dgm:spPr/>
      <dgm:t>
        <a:bodyPr/>
        <a:lstStyle/>
        <a:p>
          <a:endParaRPr lang="es-ES_tradnl"/>
        </a:p>
      </dgm:t>
    </dgm:pt>
    <dgm:pt modelId="{B95CFF5A-E560-E949-9679-7518782194ED}" type="sibTrans" cxnId="{347BBC5B-DDBD-C349-87D2-B6F053B59ACD}">
      <dgm:prSet/>
      <dgm:spPr/>
      <dgm:t>
        <a:bodyPr/>
        <a:lstStyle/>
        <a:p>
          <a:endParaRPr lang="es-ES_tradnl"/>
        </a:p>
      </dgm:t>
    </dgm:pt>
    <dgm:pt modelId="{B9802A9A-B1AD-D742-8F69-1D04B14E850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El palo permanece en contacto con columna.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3556E696-1239-7C48-A4DE-E044EE5FA8C0}" type="parTrans" cxnId="{C5F2D0CC-CFB1-504C-BD88-470E620C45DE}">
      <dgm:prSet/>
      <dgm:spPr/>
      <dgm:t>
        <a:bodyPr/>
        <a:lstStyle/>
        <a:p>
          <a:endParaRPr lang="es-ES_tradnl"/>
        </a:p>
      </dgm:t>
    </dgm:pt>
    <dgm:pt modelId="{8BE42C80-FC36-AB43-BCCC-C46BCD6469AB}" type="sibTrans" cxnId="{C5F2D0CC-CFB1-504C-BD88-470E620C45DE}">
      <dgm:prSet/>
      <dgm:spPr/>
      <dgm:t>
        <a:bodyPr/>
        <a:lstStyle/>
        <a:p>
          <a:endParaRPr lang="es-ES_tradnl"/>
        </a:p>
      </dgm:t>
    </dgm:pt>
    <dgm:pt modelId="{DF020020-D73B-DA4D-A8A4-29214C6AA135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No se observa ningún movimiento del torso.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98DE306E-D90F-4546-B70E-C460C9CFE071}" type="parTrans" cxnId="{B79BF1B1-074F-5D4D-8FF8-A6C49123C46D}">
      <dgm:prSet/>
      <dgm:spPr/>
      <dgm:t>
        <a:bodyPr/>
        <a:lstStyle/>
        <a:p>
          <a:endParaRPr lang="es-ES_tradnl"/>
        </a:p>
      </dgm:t>
    </dgm:pt>
    <dgm:pt modelId="{5D0F6683-C10A-B342-91F3-83FD2AB8F491}" type="sibTrans" cxnId="{B79BF1B1-074F-5D4D-8FF8-A6C49123C46D}">
      <dgm:prSet/>
      <dgm:spPr/>
      <dgm:t>
        <a:bodyPr/>
        <a:lstStyle/>
        <a:p>
          <a:endParaRPr lang="es-ES_tradnl"/>
        </a:p>
      </dgm:t>
    </dgm:pt>
    <dgm:pt modelId="{D78CDEEB-278D-6240-BA1A-A88D8804703F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2FDDC477-A9AA-6E4A-A120-3D73472E71BC}" type="parTrans" cxnId="{7FFACBE9-33FC-9742-A1B7-A4A5CBA4EF1E}">
      <dgm:prSet/>
      <dgm:spPr/>
      <dgm:t>
        <a:bodyPr/>
        <a:lstStyle/>
        <a:p>
          <a:endParaRPr lang="es-ES_tradnl"/>
        </a:p>
      </dgm:t>
    </dgm:pt>
    <dgm:pt modelId="{34B31E6D-2F80-C348-8735-9F7F6B98A26F}" type="sibTrans" cxnId="{7FFACBE9-33FC-9742-A1B7-A4A5CBA4EF1E}">
      <dgm:prSet/>
      <dgm:spPr/>
      <dgm:t>
        <a:bodyPr/>
        <a:lstStyle/>
        <a:p>
          <a:endParaRPr lang="es-ES_tradnl"/>
        </a:p>
      </dgm:t>
    </dgm:pt>
    <dgm:pt modelId="{4E3C8B66-96CF-2040-8F9B-E280D2B1AD33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El palo no se queda en contacto con la columna.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1D8455BD-AD12-FA41-A787-F01DC7EE8615}" type="parTrans" cxnId="{5AC7A220-F507-BA41-8FE5-2AD64DE20CC1}">
      <dgm:prSet/>
      <dgm:spPr/>
      <dgm:t>
        <a:bodyPr/>
        <a:lstStyle/>
        <a:p>
          <a:endParaRPr lang="es-ES_tradnl"/>
        </a:p>
      </dgm:t>
    </dgm:pt>
    <dgm:pt modelId="{FDD13778-0257-0949-8B51-35416F1CBCF7}" type="sibTrans" cxnId="{5AC7A220-F507-BA41-8FE5-2AD64DE20CC1}">
      <dgm:prSet/>
      <dgm:spPr/>
      <dgm:t>
        <a:bodyPr/>
        <a:lstStyle/>
        <a:p>
          <a:endParaRPr lang="es-ES_tradnl"/>
        </a:p>
      </dgm:t>
    </dgm:pt>
    <dgm:pt modelId="{9494D1D9-95F7-934D-85FD-B7CF2CA14823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El palo y los pies no se quedan en plano sagital.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F8EA305B-5DC8-5149-A47A-0D7FDFFEB2D4}" type="parTrans" cxnId="{1B875D62-928D-6146-9CA8-7F8E1F0B9AB6}">
      <dgm:prSet/>
      <dgm:spPr/>
      <dgm:t>
        <a:bodyPr/>
        <a:lstStyle/>
        <a:p>
          <a:endParaRPr lang="es-ES_tradnl"/>
        </a:p>
      </dgm:t>
    </dgm:pt>
    <dgm:pt modelId="{6E236CAB-4DC5-5C42-8601-C79E99ACB299}" type="sibTrans" cxnId="{1B875D62-928D-6146-9CA8-7F8E1F0B9AB6}">
      <dgm:prSet/>
      <dgm:spPr/>
      <dgm:t>
        <a:bodyPr/>
        <a:lstStyle/>
        <a:p>
          <a:endParaRPr lang="es-ES_tradnl"/>
        </a:p>
      </dgm:t>
    </dgm:pt>
    <dgm:pt modelId="{4A75AFFE-247E-4549-A9FB-29AEFE36160E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23AD7988-5984-3241-94F1-068B32A0E428}" type="parTrans" cxnId="{3285D559-ABD8-B04A-81D1-6810193424B2}">
      <dgm:prSet/>
      <dgm:spPr/>
      <dgm:t>
        <a:bodyPr/>
        <a:lstStyle/>
        <a:p>
          <a:endParaRPr lang="es-ES_tradnl"/>
        </a:p>
      </dgm:t>
    </dgm:pt>
    <dgm:pt modelId="{EA9406FD-FA68-5C40-B543-55107FA12121}" type="sibTrans" cxnId="{3285D559-ABD8-B04A-81D1-6810193424B2}">
      <dgm:prSet/>
      <dgm:spPr/>
      <dgm:t>
        <a:bodyPr/>
        <a:lstStyle/>
        <a:p>
          <a:endParaRPr lang="es-ES_tradnl"/>
        </a:p>
      </dgm:t>
    </dgm:pt>
    <dgm:pt modelId="{2C5F7A47-04FA-A947-9359-DA28C7C3C41A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Se observa perdida de equilibrio,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B10A01BE-2B6C-2149-A696-5A76F2188AA5}" type="parTrans" cxnId="{DBB89A9F-685F-2841-B39D-A2F5C61083E0}">
      <dgm:prSet/>
      <dgm:spPr/>
      <dgm:t>
        <a:bodyPr/>
        <a:lstStyle/>
        <a:p>
          <a:endParaRPr lang="es-ES_tradnl"/>
        </a:p>
      </dgm:t>
    </dgm:pt>
    <dgm:pt modelId="{245F575E-58F1-5C43-B142-F0FF725E103A}" type="sibTrans" cxnId="{DBB89A9F-685F-2841-B39D-A2F5C61083E0}">
      <dgm:prSet/>
      <dgm:spPr/>
      <dgm:t>
        <a:bodyPr/>
        <a:lstStyle/>
        <a:p>
          <a:endParaRPr lang="es-ES_tradnl"/>
        </a:p>
      </dgm:t>
    </dgm:pt>
    <dgm:pt modelId="{90BCA8F4-BD69-4543-9C20-81B314B4BB1C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El palo permanece vertical en el plano sagital.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D0564BFC-739C-954F-A6BD-87456FFE7363}" type="parTrans" cxnId="{293A9227-A79F-A841-BCB4-346268D7EFED}">
      <dgm:prSet/>
      <dgm:spPr/>
      <dgm:t>
        <a:bodyPr/>
        <a:lstStyle/>
        <a:p>
          <a:endParaRPr lang="es-ES_tradnl"/>
        </a:p>
      </dgm:t>
    </dgm:pt>
    <dgm:pt modelId="{DAC9DD86-D287-5A4D-B6B3-CF890BB7AF85}" type="sibTrans" cxnId="{293A9227-A79F-A841-BCB4-346268D7EFED}">
      <dgm:prSet/>
      <dgm:spPr/>
      <dgm:t>
        <a:bodyPr/>
        <a:lstStyle/>
        <a:p>
          <a:endParaRPr lang="es-ES_tradnl"/>
        </a:p>
      </dgm:t>
    </dgm:pt>
    <dgm:pt modelId="{0B9EA2D9-131A-0644-A5F4-251A424878BB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 rodilla toca detrás del talón del pie americano.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65A9B262-6CCA-7441-9424-0407D5795502}" type="parTrans" cxnId="{5F7596B3-9F21-B14B-A769-0EDB9484C8E4}">
      <dgm:prSet/>
      <dgm:spPr/>
      <dgm:t>
        <a:bodyPr/>
        <a:lstStyle/>
        <a:p>
          <a:endParaRPr lang="es-ES_tradnl"/>
        </a:p>
      </dgm:t>
    </dgm:pt>
    <dgm:pt modelId="{CAB9E98A-0E42-9744-9307-5E95F7CD8CA2}" type="sibTrans" cxnId="{5F7596B3-9F21-B14B-A769-0EDB9484C8E4}">
      <dgm:prSet/>
      <dgm:spPr/>
      <dgm:t>
        <a:bodyPr/>
        <a:lstStyle/>
        <a:p>
          <a:endParaRPr lang="es-ES_tradnl"/>
        </a:p>
      </dgm:t>
    </dgm:pt>
    <dgm:pt modelId="{BAA0A733-AE5C-C54C-A47A-C6756C85257D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Se observa movimiento en el torso.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F58411CF-CF8A-8642-B99E-38D989177146}" type="parTrans" cxnId="{719EE33A-DCBB-6341-9F4F-0ADC121D8C2A}">
      <dgm:prSet/>
      <dgm:spPr/>
      <dgm:t>
        <a:bodyPr/>
        <a:lstStyle/>
        <a:p>
          <a:endParaRPr lang="es-ES_tradnl"/>
        </a:p>
      </dgm:t>
    </dgm:pt>
    <dgm:pt modelId="{487C7754-F270-C54A-BBAA-52E858B3BC0B}" type="sibTrans" cxnId="{719EE33A-DCBB-6341-9F4F-0ADC121D8C2A}">
      <dgm:prSet/>
      <dgm:spPr/>
      <dgm:t>
        <a:bodyPr/>
        <a:lstStyle/>
        <a:p>
          <a:endParaRPr lang="es-ES_tradnl"/>
        </a:p>
      </dgm:t>
    </dgm:pt>
    <dgm:pt modelId="{1C89F936-ECEC-B345-872E-C2080BFDB77C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Rodilla no toca por detrás talón del pie delantero.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B399F32B-0C0C-D54E-AE18-C217A16CC22E}" type="parTrans" cxnId="{F78529C6-4D5F-534E-8A2E-5BD5FCC01AEA}">
      <dgm:prSet/>
      <dgm:spPr/>
      <dgm:t>
        <a:bodyPr/>
        <a:lstStyle/>
        <a:p>
          <a:endParaRPr lang="es-ES_tradnl"/>
        </a:p>
      </dgm:t>
    </dgm:pt>
    <dgm:pt modelId="{AB0F83DB-1B32-7347-A558-60B6A2BB1CE8}" type="sibTrans" cxnId="{F78529C6-4D5F-534E-8A2E-5BD5FCC01AEA}">
      <dgm:prSet/>
      <dgm:spPr/>
      <dgm:t>
        <a:bodyPr/>
        <a:lstStyle/>
        <a:p>
          <a:endParaRPr lang="es-ES_tradnl"/>
        </a:p>
      </dgm:t>
    </dgm:pt>
    <dgm:pt modelId="{BC35651F-CBE1-2045-A0DD-6E336F0411AF}" type="pres">
      <dgm:prSet presAssocID="{A292DAA4-3B3C-B64F-A5AF-FDE4492D07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13B8159-0B93-B840-B874-443D5F67AB2B}" type="pres">
      <dgm:prSet presAssocID="{39927936-431A-C040-87FC-FF0A40264648}" presName="linNode" presStyleCnt="0"/>
      <dgm:spPr/>
    </dgm:pt>
    <dgm:pt modelId="{6CD09C6F-0B2F-124C-A51F-8AD491B092F5}" type="pres">
      <dgm:prSet presAssocID="{39927936-431A-C040-87FC-FF0A4026464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951D0A2-A93C-1347-96BE-E2C29B585E38}" type="pres">
      <dgm:prSet presAssocID="{39927936-431A-C040-87FC-FF0A4026464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49D3A33-0B0E-7C48-B1EC-E348F9B47CE7}" type="pres">
      <dgm:prSet presAssocID="{B95CFF5A-E560-E949-9679-7518782194ED}" presName="sp" presStyleCnt="0"/>
      <dgm:spPr/>
    </dgm:pt>
    <dgm:pt modelId="{8D87E02A-37B8-3445-BBBA-3DD9AC691CEE}" type="pres">
      <dgm:prSet presAssocID="{D78CDEEB-278D-6240-BA1A-A88D8804703F}" presName="linNode" presStyleCnt="0"/>
      <dgm:spPr/>
    </dgm:pt>
    <dgm:pt modelId="{12BB9CB7-794F-CC43-BC34-690E429CDB1E}" type="pres">
      <dgm:prSet presAssocID="{D78CDEEB-278D-6240-BA1A-A88D8804703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E7348EC-8401-4440-A063-B8AD1F86192E}" type="pres">
      <dgm:prSet presAssocID="{D78CDEEB-278D-6240-BA1A-A88D8804703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7D5FEA1-F2AE-AF4F-A645-3CE7BFEC0643}" type="pres">
      <dgm:prSet presAssocID="{34B31E6D-2F80-C348-8735-9F7F6B98A26F}" presName="sp" presStyleCnt="0"/>
      <dgm:spPr/>
    </dgm:pt>
    <dgm:pt modelId="{6FD77C50-979B-1043-B04B-D397F310D551}" type="pres">
      <dgm:prSet presAssocID="{4A75AFFE-247E-4549-A9FB-29AEFE36160E}" presName="linNode" presStyleCnt="0"/>
      <dgm:spPr/>
    </dgm:pt>
    <dgm:pt modelId="{3EA9FC99-E71E-5049-8199-80C22707559B}" type="pres">
      <dgm:prSet presAssocID="{4A75AFFE-247E-4549-A9FB-29AEFE3616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AD99AD8-5B74-5645-A007-8A1FAB4D441E}" type="pres">
      <dgm:prSet presAssocID="{4A75AFFE-247E-4549-A9FB-29AEFE3616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78529C6-4D5F-534E-8A2E-5BD5FCC01AEA}" srcId="{D78CDEEB-278D-6240-BA1A-A88D8804703F}" destId="{1C89F936-ECEC-B345-872E-C2080BFDB77C}" srcOrd="3" destOrd="0" parTransId="{B399F32B-0C0C-D54E-AE18-C217A16CC22E}" sibTransId="{AB0F83DB-1B32-7347-A558-60B6A2BB1CE8}"/>
    <dgm:cxn modelId="{347BBC5B-DDBD-C349-87D2-B6F053B59ACD}" srcId="{A292DAA4-3B3C-B64F-A5AF-FDE4492D0753}" destId="{39927936-431A-C040-87FC-FF0A40264648}" srcOrd="0" destOrd="0" parTransId="{45BD58A8-A622-CB4D-B327-13F115350306}" sibTransId="{B95CFF5A-E560-E949-9679-7518782194ED}"/>
    <dgm:cxn modelId="{6C50ECF8-3DAD-2444-8442-F4161E2A5E91}" type="presOf" srcId="{1C89F936-ECEC-B345-872E-C2080BFDB77C}" destId="{6E7348EC-8401-4440-A063-B8AD1F86192E}" srcOrd="0" destOrd="3" presId="urn:microsoft.com/office/officeart/2005/8/layout/vList5"/>
    <dgm:cxn modelId="{58C0C981-AE00-3D4A-922A-A1E6B31554F1}" type="presOf" srcId="{D78CDEEB-278D-6240-BA1A-A88D8804703F}" destId="{12BB9CB7-794F-CC43-BC34-690E429CDB1E}" srcOrd="0" destOrd="0" presId="urn:microsoft.com/office/officeart/2005/8/layout/vList5"/>
    <dgm:cxn modelId="{0C069F8A-1FD1-EB4F-973E-F39A7B629980}" type="presOf" srcId="{0B9EA2D9-131A-0644-A5F4-251A424878BB}" destId="{9951D0A2-A93C-1347-96BE-E2C29B585E38}" srcOrd="0" destOrd="3" presId="urn:microsoft.com/office/officeart/2005/8/layout/vList5"/>
    <dgm:cxn modelId="{26936536-FDC6-A447-8F82-963C0035A645}" type="presOf" srcId="{4E3C8B66-96CF-2040-8F9B-E280D2B1AD33}" destId="{6E7348EC-8401-4440-A063-B8AD1F86192E}" srcOrd="0" destOrd="0" presId="urn:microsoft.com/office/officeart/2005/8/layout/vList5"/>
    <dgm:cxn modelId="{3285D559-ABD8-B04A-81D1-6810193424B2}" srcId="{A292DAA4-3B3C-B64F-A5AF-FDE4492D0753}" destId="{4A75AFFE-247E-4549-A9FB-29AEFE36160E}" srcOrd="2" destOrd="0" parTransId="{23AD7988-5984-3241-94F1-068B32A0E428}" sibTransId="{EA9406FD-FA68-5C40-B543-55107FA12121}"/>
    <dgm:cxn modelId="{B79BF1B1-074F-5D4D-8FF8-A6C49123C46D}" srcId="{39927936-431A-C040-87FC-FF0A40264648}" destId="{DF020020-D73B-DA4D-A8A4-29214C6AA135}" srcOrd="1" destOrd="0" parTransId="{98DE306E-D90F-4546-B70E-C460C9CFE071}" sibTransId="{5D0F6683-C10A-B342-91F3-83FD2AB8F491}"/>
    <dgm:cxn modelId="{D9FBB118-EE77-2847-9458-93B0E2C5BAEE}" type="presOf" srcId="{39927936-431A-C040-87FC-FF0A40264648}" destId="{6CD09C6F-0B2F-124C-A51F-8AD491B092F5}" srcOrd="0" destOrd="0" presId="urn:microsoft.com/office/officeart/2005/8/layout/vList5"/>
    <dgm:cxn modelId="{5F7596B3-9F21-B14B-A769-0EDB9484C8E4}" srcId="{39927936-431A-C040-87FC-FF0A40264648}" destId="{0B9EA2D9-131A-0644-A5F4-251A424878BB}" srcOrd="3" destOrd="0" parTransId="{65A9B262-6CCA-7441-9424-0407D5795502}" sibTransId="{CAB9E98A-0E42-9744-9307-5E95F7CD8CA2}"/>
    <dgm:cxn modelId="{719EE33A-DCBB-6341-9F4F-0ADC121D8C2A}" srcId="{D78CDEEB-278D-6240-BA1A-A88D8804703F}" destId="{BAA0A733-AE5C-C54C-A47A-C6756C85257D}" srcOrd="1" destOrd="0" parTransId="{F58411CF-CF8A-8642-B99E-38D989177146}" sibTransId="{487C7754-F270-C54A-BBAA-52E858B3BC0B}"/>
    <dgm:cxn modelId="{1B875D62-928D-6146-9CA8-7F8E1F0B9AB6}" srcId="{D78CDEEB-278D-6240-BA1A-A88D8804703F}" destId="{9494D1D9-95F7-934D-85FD-B7CF2CA14823}" srcOrd="2" destOrd="0" parTransId="{F8EA305B-5DC8-5149-A47A-0D7FDFFEB2D4}" sibTransId="{6E236CAB-4DC5-5C42-8601-C79E99ACB299}"/>
    <dgm:cxn modelId="{359BEBFC-22C9-D24C-B65A-19162BBF81F0}" type="presOf" srcId="{A292DAA4-3B3C-B64F-A5AF-FDE4492D0753}" destId="{BC35651F-CBE1-2045-A0DD-6E336F0411AF}" srcOrd="0" destOrd="0" presId="urn:microsoft.com/office/officeart/2005/8/layout/vList5"/>
    <dgm:cxn modelId="{D54633D6-48B1-FF48-89DF-1652686C6499}" type="presOf" srcId="{9494D1D9-95F7-934D-85FD-B7CF2CA14823}" destId="{6E7348EC-8401-4440-A063-B8AD1F86192E}" srcOrd="0" destOrd="2" presId="urn:microsoft.com/office/officeart/2005/8/layout/vList5"/>
    <dgm:cxn modelId="{68EF5417-1F97-6B45-907F-355160CDAC9E}" type="presOf" srcId="{90BCA8F4-BD69-4543-9C20-81B314B4BB1C}" destId="{9951D0A2-A93C-1347-96BE-E2C29B585E38}" srcOrd="0" destOrd="2" presId="urn:microsoft.com/office/officeart/2005/8/layout/vList5"/>
    <dgm:cxn modelId="{7319C6A5-CE57-C149-95D7-3D0C8AE7B1F6}" type="presOf" srcId="{B9802A9A-B1AD-D742-8F69-1D04B14E8508}" destId="{9951D0A2-A93C-1347-96BE-E2C29B585E38}" srcOrd="0" destOrd="0" presId="urn:microsoft.com/office/officeart/2005/8/layout/vList5"/>
    <dgm:cxn modelId="{EC52F3DD-274C-D74C-A241-20B2EB4FC7F0}" type="presOf" srcId="{BAA0A733-AE5C-C54C-A47A-C6756C85257D}" destId="{6E7348EC-8401-4440-A063-B8AD1F86192E}" srcOrd="0" destOrd="1" presId="urn:microsoft.com/office/officeart/2005/8/layout/vList5"/>
    <dgm:cxn modelId="{7FFACBE9-33FC-9742-A1B7-A4A5CBA4EF1E}" srcId="{A292DAA4-3B3C-B64F-A5AF-FDE4492D0753}" destId="{D78CDEEB-278D-6240-BA1A-A88D8804703F}" srcOrd="1" destOrd="0" parTransId="{2FDDC477-A9AA-6E4A-A120-3D73472E71BC}" sibTransId="{34B31E6D-2F80-C348-8735-9F7F6B98A26F}"/>
    <dgm:cxn modelId="{67DEAE3F-5493-764F-9FEA-C9260DF80CBA}" type="presOf" srcId="{DF020020-D73B-DA4D-A8A4-29214C6AA135}" destId="{9951D0A2-A93C-1347-96BE-E2C29B585E38}" srcOrd="0" destOrd="1" presId="urn:microsoft.com/office/officeart/2005/8/layout/vList5"/>
    <dgm:cxn modelId="{8ACCB4D4-DA05-214E-807C-EE22D71546DD}" type="presOf" srcId="{2C5F7A47-04FA-A947-9359-DA28C7C3C41A}" destId="{0AD99AD8-5B74-5645-A007-8A1FAB4D441E}" srcOrd="0" destOrd="0" presId="urn:microsoft.com/office/officeart/2005/8/layout/vList5"/>
    <dgm:cxn modelId="{293A9227-A79F-A841-BCB4-346268D7EFED}" srcId="{39927936-431A-C040-87FC-FF0A40264648}" destId="{90BCA8F4-BD69-4543-9C20-81B314B4BB1C}" srcOrd="2" destOrd="0" parTransId="{D0564BFC-739C-954F-A6BD-87456FFE7363}" sibTransId="{DAC9DD86-D287-5A4D-B6B3-CF890BB7AF85}"/>
    <dgm:cxn modelId="{DBB89A9F-685F-2841-B39D-A2F5C61083E0}" srcId="{4A75AFFE-247E-4549-A9FB-29AEFE36160E}" destId="{2C5F7A47-04FA-A947-9359-DA28C7C3C41A}" srcOrd="0" destOrd="0" parTransId="{B10A01BE-2B6C-2149-A696-5A76F2188AA5}" sibTransId="{245F575E-58F1-5C43-B142-F0FF725E103A}"/>
    <dgm:cxn modelId="{93DAABFF-14DF-134E-B172-843DCC1C3E43}" type="presOf" srcId="{4A75AFFE-247E-4549-A9FB-29AEFE36160E}" destId="{3EA9FC99-E71E-5049-8199-80C22707559B}" srcOrd="0" destOrd="0" presId="urn:microsoft.com/office/officeart/2005/8/layout/vList5"/>
    <dgm:cxn modelId="{C5F2D0CC-CFB1-504C-BD88-470E620C45DE}" srcId="{39927936-431A-C040-87FC-FF0A40264648}" destId="{B9802A9A-B1AD-D742-8F69-1D04B14E8508}" srcOrd="0" destOrd="0" parTransId="{3556E696-1239-7C48-A4DE-E044EE5FA8C0}" sibTransId="{8BE42C80-FC36-AB43-BCCC-C46BCD6469AB}"/>
    <dgm:cxn modelId="{5AC7A220-F507-BA41-8FE5-2AD64DE20CC1}" srcId="{D78CDEEB-278D-6240-BA1A-A88D8804703F}" destId="{4E3C8B66-96CF-2040-8F9B-E280D2B1AD33}" srcOrd="0" destOrd="0" parTransId="{1D8455BD-AD12-FA41-A787-F01DC7EE8615}" sibTransId="{FDD13778-0257-0949-8B51-35416F1CBCF7}"/>
    <dgm:cxn modelId="{A9D64293-AB6B-7849-A2A9-6FA0F782E54D}" type="presParOf" srcId="{BC35651F-CBE1-2045-A0DD-6E336F0411AF}" destId="{213B8159-0B93-B840-B874-443D5F67AB2B}" srcOrd="0" destOrd="0" presId="urn:microsoft.com/office/officeart/2005/8/layout/vList5"/>
    <dgm:cxn modelId="{47CA583E-CF43-FD4B-BED5-7CF86FBD8105}" type="presParOf" srcId="{213B8159-0B93-B840-B874-443D5F67AB2B}" destId="{6CD09C6F-0B2F-124C-A51F-8AD491B092F5}" srcOrd="0" destOrd="0" presId="urn:microsoft.com/office/officeart/2005/8/layout/vList5"/>
    <dgm:cxn modelId="{37F1B7CB-1CC9-844D-9085-0FDF7F76616F}" type="presParOf" srcId="{213B8159-0B93-B840-B874-443D5F67AB2B}" destId="{9951D0A2-A93C-1347-96BE-E2C29B585E38}" srcOrd="1" destOrd="0" presId="urn:microsoft.com/office/officeart/2005/8/layout/vList5"/>
    <dgm:cxn modelId="{91480F72-C083-BD42-9B61-C4EB6945A0F8}" type="presParOf" srcId="{BC35651F-CBE1-2045-A0DD-6E336F0411AF}" destId="{449D3A33-0B0E-7C48-B1EC-E348F9B47CE7}" srcOrd="1" destOrd="0" presId="urn:microsoft.com/office/officeart/2005/8/layout/vList5"/>
    <dgm:cxn modelId="{E6EE3A45-74D4-3B42-8D52-C5A84C7A7A80}" type="presParOf" srcId="{BC35651F-CBE1-2045-A0DD-6E336F0411AF}" destId="{8D87E02A-37B8-3445-BBBA-3DD9AC691CEE}" srcOrd="2" destOrd="0" presId="urn:microsoft.com/office/officeart/2005/8/layout/vList5"/>
    <dgm:cxn modelId="{482D8799-BD36-A348-A49D-A9A48A8DA9F7}" type="presParOf" srcId="{8D87E02A-37B8-3445-BBBA-3DD9AC691CEE}" destId="{12BB9CB7-794F-CC43-BC34-690E429CDB1E}" srcOrd="0" destOrd="0" presId="urn:microsoft.com/office/officeart/2005/8/layout/vList5"/>
    <dgm:cxn modelId="{6FDFF902-DEC0-1240-8400-8D1C69313B78}" type="presParOf" srcId="{8D87E02A-37B8-3445-BBBA-3DD9AC691CEE}" destId="{6E7348EC-8401-4440-A063-B8AD1F86192E}" srcOrd="1" destOrd="0" presId="urn:microsoft.com/office/officeart/2005/8/layout/vList5"/>
    <dgm:cxn modelId="{3BF699AC-6816-EB41-9C3A-04068B43F9B2}" type="presParOf" srcId="{BC35651F-CBE1-2045-A0DD-6E336F0411AF}" destId="{97D5FEA1-F2AE-AF4F-A645-3CE7BFEC0643}" srcOrd="3" destOrd="0" presId="urn:microsoft.com/office/officeart/2005/8/layout/vList5"/>
    <dgm:cxn modelId="{A0CF1970-924F-C142-BE4F-9D55D6BD13C1}" type="presParOf" srcId="{BC35651F-CBE1-2045-A0DD-6E336F0411AF}" destId="{6FD77C50-979B-1043-B04B-D397F310D551}" srcOrd="4" destOrd="0" presId="urn:microsoft.com/office/officeart/2005/8/layout/vList5"/>
    <dgm:cxn modelId="{494AC41D-45CF-E144-9ED4-23CE7FCEB191}" type="presParOf" srcId="{6FD77C50-979B-1043-B04B-D397F310D551}" destId="{3EA9FC99-E71E-5049-8199-80C22707559B}" srcOrd="0" destOrd="0" presId="urn:microsoft.com/office/officeart/2005/8/layout/vList5"/>
    <dgm:cxn modelId="{9D4F5BFF-E570-184E-B1EB-64D4C5842F85}" type="presParOf" srcId="{6FD77C50-979B-1043-B04B-D397F310D551}" destId="{0AD99AD8-5B74-5645-A007-8A1FAB4D44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D3762-9BD6-8940-8176-CF098056FA4D}" type="doc">
      <dgm:prSet loTypeId="urn:microsoft.com/office/officeart/2005/8/layout/vList5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5207B056-AFDE-6247-96BA-29B4B277DCC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8A579375-0320-B347-93C9-1F0D00FA9789}" type="parTrans" cxnId="{01EE6F6F-D019-4A41-BB9A-3DB429FB04A1}">
      <dgm:prSet/>
      <dgm:spPr/>
      <dgm:t>
        <a:bodyPr/>
        <a:lstStyle/>
        <a:p>
          <a:endParaRPr lang="es-ES_tradnl"/>
        </a:p>
      </dgm:t>
    </dgm:pt>
    <dgm:pt modelId="{FE9D8509-7AED-2B48-A8EA-AEE56F085592}" type="sibTrans" cxnId="{01EE6F6F-D019-4A41-BB9A-3DB429FB04A1}">
      <dgm:prSet/>
      <dgm:spPr/>
      <dgm:t>
        <a:bodyPr/>
        <a:lstStyle/>
        <a:p>
          <a:endParaRPr lang="es-ES_tradnl"/>
        </a:p>
      </dgm:t>
    </dgm:pt>
    <dgm:pt modelId="{8DB35E94-7D05-3247-B411-ED687C70958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Puños están dentro de la longitud de una mano.                                                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754E659D-2BCD-104F-8408-888180E01F90}" type="parTrans" cxnId="{857DE450-36A7-3E48-A02A-C0B0E9CD07C8}">
      <dgm:prSet/>
      <dgm:spPr/>
      <dgm:t>
        <a:bodyPr/>
        <a:lstStyle/>
        <a:p>
          <a:endParaRPr lang="es-ES_tradnl"/>
        </a:p>
      </dgm:t>
    </dgm:pt>
    <dgm:pt modelId="{A293B314-7A1B-EE4E-9FB9-F4D57F87DA26}" type="sibTrans" cxnId="{857DE450-36A7-3E48-A02A-C0B0E9CD07C8}">
      <dgm:prSet/>
      <dgm:spPr/>
      <dgm:t>
        <a:bodyPr/>
        <a:lstStyle/>
        <a:p>
          <a:endParaRPr lang="es-ES_tradnl"/>
        </a:p>
      </dgm:t>
    </dgm:pt>
    <dgm:pt modelId="{E493CEA7-B1B0-F34A-8E17-6753EA6FE7D8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9EAC85D3-B1FE-9C4F-BEA4-738B1C315845}" type="parTrans" cxnId="{C8E00934-012F-C941-A5D8-26E18E397625}">
      <dgm:prSet/>
      <dgm:spPr/>
      <dgm:t>
        <a:bodyPr/>
        <a:lstStyle/>
        <a:p>
          <a:endParaRPr lang="es-ES_tradnl"/>
        </a:p>
      </dgm:t>
    </dgm:pt>
    <dgm:pt modelId="{B41BC5DD-96AF-9845-973E-35302AD4C965}" type="sibTrans" cxnId="{C8E00934-012F-C941-A5D8-26E18E397625}">
      <dgm:prSet/>
      <dgm:spPr/>
      <dgm:t>
        <a:bodyPr/>
        <a:lstStyle/>
        <a:p>
          <a:endParaRPr lang="es-ES_tradnl"/>
        </a:p>
      </dgm:t>
    </dgm:pt>
    <dgm:pt modelId="{1D97E9DF-8327-C849-93FC-D825A9EFCA1C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Puños están dentro de una mano y 1/2.                                                                                                         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5E44A7D8-C9DB-E248-A006-60B7D46CCCCB}" type="parTrans" cxnId="{E21AEE2F-D972-294B-AFA2-E602C4719ACB}">
      <dgm:prSet/>
      <dgm:spPr/>
      <dgm:t>
        <a:bodyPr/>
        <a:lstStyle/>
        <a:p>
          <a:endParaRPr lang="es-ES_tradnl"/>
        </a:p>
      </dgm:t>
    </dgm:pt>
    <dgm:pt modelId="{663003AE-E39A-F64B-894A-87D79CF4A5C2}" type="sibTrans" cxnId="{E21AEE2F-D972-294B-AFA2-E602C4719ACB}">
      <dgm:prSet/>
      <dgm:spPr/>
      <dgm:t>
        <a:bodyPr/>
        <a:lstStyle/>
        <a:p>
          <a:endParaRPr lang="es-ES_tradnl"/>
        </a:p>
      </dgm:t>
    </dgm:pt>
    <dgm:pt modelId="{41993E1A-B399-F94B-86F8-F183D57232C1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4E62D22B-C3F4-A04A-959C-D05E1EF037CC}" type="parTrans" cxnId="{D6F4D217-8AE3-1841-AB26-8AC2F0D9D461}">
      <dgm:prSet/>
      <dgm:spPr/>
      <dgm:t>
        <a:bodyPr/>
        <a:lstStyle/>
        <a:p>
          <a:endParaRPr lang="es-ES_tradnl"/>
        </a:p>
      </dgm:t>
    </dgm:pt>
    <dgm:pt modelId="{60490B6B-4D24-0E42-9D12-ECCA77A1229F}" type="sibTrans" cxnId="{D6F4D217-8AE3-1841-AB26-8AC2F0D9D461}">
      <dgm:prSet/>
      <dgm:spPr/>
      <dgm:t>
        <a:bodyPr/>
        <a:lstStyle/>
        <a:p>
          <a:endParaRPr lang="es-ES_tradnl"/>
        </a:p>
      </dgm:t>
    </dgm:pt>
    <dgm:pt modelId="{62009DAB-C5E1-8546-8157-88D8B313D7F4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Puños están a una distancia mayor de una mano y 1/2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46AE4076-0A24-2847-A41C-AC3FC1864326}" type="parTrans" cxnId="{49391404-29D6-D644-AAFC-16C95DD4E8C1}">
      <dgm:prSet/>
      <dgm:spPr/>
      <dgm:t>
        <a:bodyPr/>
        <a:lstStyle/>
        <a:p>
          <a:endParaRPr lang="es-ES_tradnl"/>
        </a:p>
      </dgm:t>
    </dgm:pt>
    <dgm:pt modelId="{EB58F4B5-7F36-C141-A61F-300425CC4C45}" type="sibTrans" cxnId="{49391404-29D6-D644-AAFC-16C95DD4E8C1}">
      <dgm:prSet/>
      <dgm:spPr/>
      <dgm:t>
        <a:bodyPr/>
        <a:lstStyle/>
        <a:p>
          <a:endParaRPr lang="es-ES_tradnl"/>
        </a:p>
      </dgm:t>
    </dgm:pt>
    <dgm:pt modelId="{8CE0F9AB-7451-F148-A99B-43972F6FBE1B}" type="pres">
      <dgm:prSet presAssocID="{7FFD3762-9BD6-8940-8176-CF098056FA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E25E847-2017-F548-990E-D6088C846A93}" type="pres">
      <dgm:prSet presAssocID="{5207B056-AFDE-6247-96BA-29B4B277DCC8}" presName="linNode" presStyleCnt="0"/>
      <dgm:spPr/>
    </dgm:pt>
    <dgm:pt modelId="{0A1F40B3-B07D-3E49-9475-1CE02C9E49F3}" type="pres">
      <dgm:prSet presAssocID="{5207B056-AFDE-6247-96BA-29B4B277DCC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2F5DAC2-CE2A-3740-AC81-6D433720B5DB}" type="pres">
      <dgm:prSet presAssocID="{5207B056-AFDE-6247-96BA-29B4B277DCC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8CFDA1-0B6F-1A40-8D25-0C23163DD7F0}" type="pres">
      <dgm:prSet presAssocID="{FE9D8509-7AED-2B48-A8EA-AEE56F085592}" presName="sp" presStyleCnt="0"/>
      <dgm:spPr/>
    </dgm:pt>
    <dgm:pt modelId="{C26F2C8C-0107-E047-9362-409B5265382B}" type="pres">
      <dgm:prSet presAssocID="{E493CEA7-B1B0-F34A-8E17-6753EA6FE7D8}" presName="linNode" presStyleCnt="0"/>
      <dgm:spPr/>
    </dgm:pt>
    <dgm:pt modelId="{C8230EF9-B1B3-854D-BC30-4E4CDC437F02}" type="pres">
      <dgm:prSet presAssocID="{E493CEA7-B1B0-F34A-8E17-6753EA6FE7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82A1571-171B-2344-A747-42F44CB7A837}" type="pres">
      <dgm:prSet presAssocID="{E493CEA7-B1B0-F34A-8E17-6753EA6FE7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F91ED0E-45B8-B845-A2D2-8D45ED33B878}" type="pres">
      <dgm:prSet presAssocID="{B41BC5DD-96AF-9845-973E-35302AD4C965}" presName="sp" presStyleCnt="0"/>
      <dgm:spPr/>
    </dgm:pt>
    <dgm:pt modelId="{99F84ACD-D6EB-1D49-AA92-1477DAA52AC4}" type="pres">
      <dgm:prSet presAssocID="{41993E1A-B399-F94B-86F8-F183D57232C1}" presName="linNode" presStyleCnt="0"/>
      <dgm:spPr/>
    </dgm:pt>
    <dgm:pt modelId="{010DD242-718C-FB49-880D-6B86B66EC6D5}" type="pres">
      <dgm:prSet presAssocID="{41993E1A-B399-F94B-86F8-F183D5723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356AB16-3569-434E-A970-851E540E9E3F}" type="pres">
      <dgm:prSet presAssocID="{41993E1A-B399-F94B-86F8-F183D5723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57DE450-36A7-3E48-A02A-C0B0E9CD07C8}" srcId="{5207B056-AFDE-6247-96BA-29B4B277DCC8}" destId="{8DB35E94-7D05-3247-B411-ED687C709588}" srcOrd="0" destOrd="0" parTransId="{754E659D-2BCD-104F-8408-888180E01F90}" sibTransId="{A293B314-7A1B-EE4E-9FB9-F4D57F87DA26}"/>
    <dgm:cxn modelId="{4CE7ABFA-0ED0-C44F-A5A6-C8062DDEE427}" type="presOf" srcId="{E493CEA7-B1B0-F34A-8E17-6753EA6FE7D8}" destId="{C8230EF9-B1B3-854D-BC30-4E4CDC437F02}" srcOrd="0" destOrd="0" presId="urn:microsoft.com/office/officeart/2005/8/layout/vList5"/>
    <dgm:cxn modelId="{22DDCC18-17E1-0049-AE97-3373DFE1278B}" type="presOf" srcId="{62009DAB-C5E1-8546-8157-88D8B313D7F4}" destId="{0356AB16-3569-434E-A970-851E540E9E3F}" srcOrd="0" destOrd="0" presId="urn:microsoft.com/office/officeart/2005/8/layout/vList5"/>
    <dgm:cxn modelId="{01EE6F6F-D019-4A41-BB9A-3DB429FB04A1}" srcId="{7FFD3762-9BD6-8940-8176-CF098056FA4D}" destId="{5207B056-AFDE-6247-96BA-29B4B277DCC8}" srcOrd="0" destOrd="0" parTransId="{8A579375-0320-B347-93C9-1F0D00FA9789}" sibTransId="{FE9D8509-7AED-2B48-A8EA-AEE56F085592}"/>
    <dgm:cxn modelId="{E21AEE2F-D972-294B-AFA2-E602C4719ACB}" srcId="{E493CEA7-B1B0-F34A-8E17-6753EA6FE7D8}" destId="{1D97E9DF-8327-C849-93FC-D825A9EFCA1C}" srcOrd="0" destOrd="0" parTransId="{5E44A7D8-C9DB-E248-A006-60B7D46CCCCB}" sibTransId="{663003AE-E39A-F64B-894A-87D79CF4A5C2}"/>
    <dgm:cxn modelId="{C8E00934-012F-C941-A5D8-26E18E397625}" srcId="{7FFD3762-9BD6-8940-8176-CF098056FA4D}" destId="{E493CEA7-B1B0-F34A-8E17-6753EA6FE7D8}" srcOrd="1" destOrd="0" parTransId="{9EAC85D3-B1FE-9C4F-BEA4-738B1C315845}" sibTransId="{B41BC5DD-96AF-9845-973E-35302AD4C965}"/>
    <dgm:cxn modelId="{3C1B3BA8-0C60-7D40-906B-5988C5B6A933}" type="presOf" srcId="{5207B056-AFDE-6247-96BA-29B4B277DCC8}" destId="{0A1F40B3-B07D-3E49-9475-1CE02C9E49F3}" srcOrd="0" destOrd="0" presId="urn:microsoft.com/office/officeart/2005/8/layout/vList5"/>
    <dgm:cxn modelId="{ED24FCD6-BBFD-924E-849F-877D26A55996}" type="presOf" srcId="{1D97E9DF-8327-C849-93FC-D825A9EFCA1C}" destId="{082A1571-171B-2344-A747-42F44CB7A837}" srcOrd="0" destOrd="0" presId="urn:microsoft.com/office/officeart/2005/8/layout/vList5"/>
    <dgm:cxn modelId="{96595DEC-3014-184E-B1DB-0A89B9A52B43}" type="presOf" srcId="{41993E1A-B399-F94B-86F8-F183D57232C1}" destId="{010DD242-718C-FB49-880D-6B86B66EC6D5}" srcOrd="0" destOrd="0" presId="urn:microsoft.com/office/officeart/2005/8/layout/vList5"/>
    <dgm:cxn modelId="{D6F4D217-8AE3-1841-AB26-8AC2F0D9D461}" srcId="{7FFD3762-9BD6-8940-8176-CF098056FA4D}" destId="{41993E1A-B399-F94B-86F8-F183D57232C1}" srcOrd="2" destOrd="0" parTransId="{4E62D22B-C3F4-A04A-959C-D05E1EF037CC}" sibTransId="{60490B6B-4D24-0E42-9D12-ECCA77A1229F}"/>
    <dgm:cxn modelId="{600C11B8-8F91-384D-9C15-E7301BFC02DE}" type="presOf" srcId="{8DB35E94-7D05-3247-B411-ED687C709588}" destId="{22F5DAC2-CE2A-3740-AC81-6D433720B5DB}" srcOrd="0" destOrd="0" presId="urn:microsoft.com/office/officeart/2005/8/layout/vList5"/>
    <dgm:cxn modelId="{49391404-29D6-D644-AAFC-16C95DD4E8C1}" srcId="{41993E1A-B399-F94B-86F8-F183D57232C1}" destId="{62009DAB-C5E1-8546-8157-88D8B313D7F4}" srcOrd="0" destOrd="0" parTransId="{46AE4076-0A24-2847-A41C-AC3FC1864326}" sibTransId="{EB58F4B5-7F36-C141-A61F-300425CC4C45}"/>
    <dgm:cxn modelId="{BD0ABDAC-56AC-994E-8B6B-374F3C8B4725}" type="presOf" srcId="{7FFD3762-9BD6-8940-8176-CF098056FA4D}" destId="{8CE0F9AB-7451-F148-A99B-43972F6FBE1B}" srcOrd="0" destOrd="0" presId="urn:microsoft.com/office/officeart/2005/8/layout/vList5"/>
    <dgm:cxn modelId="{B9EAF4F9-4414-2040-904F-E6E91A5B7414}" type="presParOf" srcId="{8CE0F9AB-7451-F148-A99B-43972F6FBE1B}" destId="{BE25E847-2017-F548-990E-D6088C846A93}" srcOrd="0" destOrd="0" presId="urn:microsoft.com/office/officeart/2005/8/layout/vList5"/>
    <dgm:cxn modelId="{B70D8D4F-39DE-AF40-A4F4-B670ADDD4765}" type="presParOf" srcId="{BE25E847-2017-F548-990E-D6088C846A93}" destId="{0A1F40B3-B07D-3E49-9475-1CE02C9E49F3}" srcOrd="0" destOrd="0" presId="urn:microsoft.com/office/officeart/2005/8/layout/vList5"/>
    <dgm:cxn modelId="{2C56F1FE-B131-654E-B2DC-04A6402D20F1}" type="presParOf" srcId="{BE25E847-2017-F548-990E-D6088C846A93}" destId="{22F5DAC2-CE2A-3740-AC81-6D433720B5DB}" srcOrd="1" destOrd="0" presId="urn:microsoft.com/office/officeart/2005/8/layout/vList5"/>
    <dgm:cxn modelId="{F3FA682A-F2A6-1843-A0C9-E064222D53F4}" type="presParOf" srcId="{8CE0F9AB-7451-F148-A99B-43972F6FBE1B}" destId="{218CFDA1-0B6F-1A40-8D25-0C23163DD7F0}" srcOrd="1" destOrd="0" presId="urn:microsoft.com/office/officeart/2005/8/layout/vList5"/>
    <dgm:cxn modelId="{7034D10E-E1D8-1246-9201-262ECD397963}" type="presParOf" srcId="{8CE0F9AB-7451-F148-A99B-43972F6FBE1B}" destId="{C26F2C8C-0107-E047-9362-409B5265382B}" srcOrd="2" destOrd="0" presId="urn:microsoft.com/office/officeart/2005/8/layout/vList5"/>
    <dgm:cxn modelId="{1BBC9FA1-A8D6-DD4E-9781-2C02D2FFB6C6}" type="presParOf" srcId="{C26F2C8C-0107-E047-9362-409B5265382B}" destId="{C8230EF9-B1B3-854D-BC30-4E4CDC437F02}" srcOrd="0" destOrd="0" presId="urn:microsoft.com/office/officeart/2005/8/layout/vList5"/>
    <dgm:cxn modelId="{58ABA860-E3A6-B849-8438-06AE62BA3267}" type="presParOf" srcId="{C26F2C8C-0107-E047-9362-409B5265382B}" destId="{082A1571-171B-2344-A747-42F44CB7A837}" srcOrd="1" destOrd="0" presId="urn:microsoft.com/office/officeart/2005/8/layout/vList5"/>
    <dgm:cxn modelId="{6E506FCB-F5CE-5744-861B-D4979B3C7E78}" type="presParOf" srcId="{8CE0F9AB-7451-F148-A99B-43972F6FBE1B}" destId="{7F91ED0E-45B8-B845-A2D2-8D45ED33B878}" srcOrd="3" destOrd="0" presId="urn:microsoft.com/office/officeart/2005/8/layout/vList5"/>
    <dgm:cxn modelId="{26242CBA-F056-2F40-8EC9-1F7DE8BB3F21}" type="presParOf" srcId="{8CE0F9AB-7451-F148-A99B-43972F6FBE1B}" destId="{99F84ACD-D6EB-1D49-AA92-1477DAA52AC4}" srcOrd="4" destOrd="0" presId="urn:microsoft.com/office/officeart/2005/8/layout/vList5"/>
    <dgm:cxn modelId="{3B114C7B-537F-1548-A1D3-4B0AADB8FBF9}" type="presParOf" srcId="{99F84ACD-D6EB-1D49-AA92-1477DAA52AC4}" destId="{010DD242-718C-FB49-880D-6B86B66EC6D5}" srcOrd="0" destOrd="0" presId="urn:microsoft.com/office/officeart/2005/8/layout/vList5"/>
    <dgm:cxn modelId="{05CF36B7-E00F-C14F-9C89-787B9495660F}" type="presParOf" srcId="{99F84ACD-D6EB-1D49-AA92-1477DAA52AC4}" destId="{0356AB16-3569-434E-A970-851E540E9E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C4FA86-402E-0745-A4F0-F0928E0F0076}" type="doc">
      <dgm:prSet loTypeId="urn:microsoft.com/office/officeart/2005/8/layout/vList5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32DA0CBB-7C7C-AA46-AA12-B7576B518EB8}">
      <dgm:prSet phldrT="[Texto]"/>
      <dgm:spPr/>
      <dgm:t>
        <a:bodyPr/>
        <a:lstStyle/>
        <a:p>
          <a:pPr algn="ctr"/>
          <a:r>
            <a:rPr lang="es-ES_tradnl" dirty="0" smtClean="0">
              <a:latin typeface="Futura Medium" charset="0"/>
              <a:ea typeface="Futura Medium" charset="0"/>
              <a:cs typeface="Futura Medium" charset="0"/>
            </a:rPr>
            <a:t>Tobillo o bastón esta en la mitad del muslo.</a:t>
          </a:r>
          <a:endParaRPr lang="es-ES_tradnl" dirty="0">
            <a:latin typeface="Futura Medium" charset="0"/>
            <a:ea typeface="Futura Medium" charset="0"/>
            <a:cs typeface="Futura Medium" charset="0"/>
          </a:endParaRPr>
        </a:p>
      </dgm:t>
    </dgm:pt>
    <dgm:pt modelId="{03DBE961-32C9-2549-9EBE-EE68FDBF3181}" type="parTrans" cxnId="{CCF1572C-CCBD-E747-A4EC-81B89B229419}">
      <dgm:prSet/>
      <dgm:spPr/>
      <dgm:t>
        <a:bodyPr/>
        <a:lstStyle/>
        <a:p>
          <a:endParaRPr lang="es-ES_tradnl"/>
        </a:p>
      </dgm:t>
    </dgm:pt>
    <dgm:pt modelId="{EF387BA3-3B4A-DC40-B244-E52FBC5FA2F0}" type="sibTrans" cxnId="{CCF1572C-CCBD-E747-A4EC-81B89B229419}">
      <dgm:prSet/>
      <dgm:spPr/>
      <dgm:t>
        <a:bodyPr/>
        <a:lstStyle/>
        <a:p>
          <a:endParaRPr lang="es-ES_tradnl"/>
        </a:p>
      </dgm:t>
    </dgm:pt>
    <dgm:pt modelId="{A03D60D4-DD8B-D04F-B9F1-A43520FC6083}">
      <dgm:prSet phldrT="[Texto]"/>
      <dgm:spPr/>
      <dgm:t>
        <a:bodyPr/>
        <a:lstStyle/>
        <a:p>
          <a:pPr algn="ctr"/>
          <a:r>
            <a:rPr lang="es-ES_tradnl" dirty="0" smtClean="0">
              <a:latin typeface="Futura Medium" charset="0"/>
              <a:ea typeface="Futura Medium" charset="0"/>
              <a:cs typeface="Futura Medium" charset="0"/>
            </a:rPr>
            <a:t>Tobillo no pasa la posición II</a:t>
          </a:r>
          <a:endParaRPr lang="es-ES_tradnl" dirty="0">
            <a:latin typeface="Futura Medium" charset="0"/>
            <a:ea typeface="Futura Medium" charset="0"/>
            <a:cs typeface="Futura Medium" charset="0"/>
          </a:endParaRPr>
        </a:p>
      </dgm:t>
    </dgm:pt>
    <dgm:pt modelId="{D01EC5AE-82CE-C840-9A3C-CE43F65E6B05}" type="parTrans" cxnId="{77488A82-7658-E84E-A300-60B6335366BF}">
      <dgm:prSet/>
      <dgm:spPr/>
      <dgm:t>
        <a:bodyPr/>
        <a:lstStyle/>
        <a:p>
          <a:endParaRPr lang="es-ES_tradnl"/>
        </a:p>
      </dgm:t>
    </dgm:pt>
    <dgm:pt modelId="{358FB026-9CEB-BE48-9B54-80741CEE07C0}" type="sibTrans" cxnId="{77488A82-7658-E84E-A300-60B6335366BF}">
      <dgm:prSet/>
      <dgm:spPr/>
      <dgm:t>
        <a:bodyPr/>
        <a:lstStyle/>
        <a:p>
          <a:endParaRPr lang="es-ES_tradnl"/>
        </a:p>
      </dgm:t>
    </dgm:pt>
    <dgm:pt modelId="{D102A2BA-F320-574A-A586-DBB594472142}">
      <dgm:prSet phldrT="[Texto]"/>
      <dgm:spPr/>
      <dgm:t>
        <a:bodyPr/>
        <a:lstStyle/>
        <a:p>
          <a:pPr algn="ctr"/>
          <a:r>
            <a:rPr lang="es-ES_tradnl" dirty="0" smtClean="0">
              <a:latin typeface="Futura Medium" charset="0"/>
              <a:ea typeface="Futura Medium" charset="0"/>
              <a:cs typeface="Futura Medium" charset="0"/>
            </a:rPr>
            <a:t>Tobillo o bastón esta en la rotula o mitad de la articulación.</a:t>
          </a:r>
          <a:endParaRPr lang="es-ES_tradnl" dirty="0">
            <a:latin typeface="Futura Medium" charset="0"/>
            <a:ea typeface="Futura Medium" charset="0"/>
            <a:cs typeface="Futura Medium" charset="0"/>
          </a:endParaRPr>
        </a:p>
      </dgm:t>
    </dgm:pt>
    <dgm:pt modelId="{0DD4B1B6-8766-BD48-936C-0FE994A878F4}" type="parTrans" cxnId="{57DB2803-C3BB-6C46-AAB6-D01DBF5C814C}">
      <dgm:prSet/>
      <dgm:spPr/>
      <dgm:t>
        <a:bodyPr/>
        <a:lstStyle/>
        <a:p>
          <a:endParaRPr lang="es-ES_tradnl"/>
        </a:p>
      </dgm:t>
    </dgm:pt>
    <dgm:pt modelId="{4E8B3A27-1E02-FA4F-A9EC-D04559B1FF22}" type="sibTrans" cxnId="{57DB2803-C3BB-6C46-AAB6-D01DBF5C814C}">
      <dgm:prSet/>
      <dgm:spPr/>
      <dgm:t>
        <a:bodyPr/>
        <a:lstStyle/>
        <a:p>
          <a:endParaRPr lang="es-ES_tradnl"/>
        </a:p>
      </dgm:t>
    </dgm:pt>
    <dgm:pt modelId="{BC865A3D-BEA1-774B-AA8C-A06D30B1C079}">
      <dgm:prSet phldrT="[Texto]"/>
      <dgm:spPr/>
      <dgm:t>
        <a:bodyPr/>
        <a:lstStyle/>
        <a:p>
          <a:pPr algn="ctr"/>
          <a:r>
            <a:rPr lang="es-ES_tradnl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dirty="0">
            <a:latin typeface="Futura Medium" charset="0"/>
            <a:ea typeface="Futura Medium" charset="0"/>
            <a:cs typeface="Futura Medium" charset="0"/>
          </a:endParaRPr>
        </a:p>
      </dgm:t>
    </dgm:pt>
    <dgm:pt modelId="{F134049D-7437-D347-85E6-F346EF0DE580}" type="parTrans" cxnId="{738F96D6-D970-4F40-822C-9DCEBB97F49F}">
      <dgm:prSet/>
      <dgm:spPr/>
      <dgm:t>
        <a:bodyPr/>
        <a:lstStyle/>
        <a:p>
          <a:endParaRPr lang="es-ES_tradnl"/>
        </a:p>
      </dgm:t>
    </dgm:pt>
    <dgm:pt modelId="{1EBAE58F-D332-5044-956F-DA2064D614DC}" type="sibTrans" cxnId="{738F96D6-D970-4F40-822C-9DCEBB97F49F}">
      <dgm:prSet/>
      <dgm:spPr/>
      <dgm:t>
        <a:bodyPr/>
        <a:lstStyle/>
        <a:p>
          <a:endParaRPr lang="es-ES_tradnl"/>
        </a:p>
      </dgm:t>
    </dgm:pt>
    <dgm:pt modelId="{9B07A43C-7A2D-7140-86DC-13BE0C83F660}">
      <dgm:prSet phldrT="[Texto]"/>
      <dgm:spPr/>
      <dgm:t>
        <a:bodyPr/>
        <a:lstStyle/>
        <a:p>
          <a:pPr algn="ctr"/>
          <a:r>
            <a:rPr lang="es-ES_tradnl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dirty="0">
            <a:latin typeface="Futura Medium" charset="0"/>
            <a:ea typeface="Futura Medium" charset="0"/>
            <a:cs typeface="Futura Medium" charset="0"/>
          </a:endParaRPr>
        </a:p>
      </dgm:t>
    </dgm:pt>
    <dgm:pt modelId="{AF069725-A4D6-E04D-B307-CA917FA37884}" type="parTrans" cxnId="{FDAE1EDC-E33C-4247-BE33-86E6DC8B1DD1}">
      <dgm:prSet/>
      <dgm:spPr/>
      <dgm:t>
        <a:bodyPr/>
        <a:lstStyle/>
        <a:p>
          <a:endParaRPr lang="es-ES_tradnl"/>
        </a:p>
      </dgm:t>
    </dgm:pt>
    <dgm:pt modelId="{A4021305-CED2-F640-BF59-999C29277A61}" type="sibTrans" cxnId="{FDAE1EDC-E33C-4247-BE33-86E6DC8B1DD1}">
      <dgm:prSet/>
      <dgm:spPr/>
      <dgm:t>
        <a:bodyPr/>
        <a:lstStyle/>
        <a:p>
          <a:endParaRPr lang="es-ES_tradnl"/>
        </a:p>
      </dgm:t>
    </dgm:pt>
    <dgm:pt modelId="{13D86C59-4446-634D-AEB2-9CFFB1A6F1A2}">
      <dgm:prSet phldrT="[Texto]"/>
      <dgm:spPr/>
      <dgm:t>
        <a:bodyPr/>
        <a:lstStyle/>
        <a:p>
          <a:pPr algn="ctr"/>
          <a:r>
            <a:rPr lang="es-ES_tradnl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dirty="0">
            <a:latin typeface="Futura Medium" charset="0"/>
            <a:ea typeface="Futura Medium" charset="0"/>
            <a:cs typeface="Futura Medium" charset="0"/>
          </a:endParaRPr>
        </a:p>
      </dgm:t>
    </dgm:pt>
    <dgm:pt modelId="{6054884B-CD4B-1A4B-BC11-9DC6F89E2879}" type="parTrans" cxnId="{9519DDCF-B0C7-2D47-8408-8E43ADF14856}">
      <dgm:prSet/>
      <dgm:spPr/>
      <dgm:t>
        <a:bodyPr/>
        <a:lstStyle/>
        <a:p>
          <a:endParaRPr lang="es-ES_tradnl"/>
        </a:p>
      </dgm:t>
    </dgm:pt>
    <dgm:pt modelId="{FED26C86-65D2-A54A-A26D-83BABC920E69}" type="sibTrans" cxnId="{9519DDCF-B0C7-2D47-8408-8E43ADF14856}">
      <dgm:prSet/>
      <dgm:spPr/>
      <dgm:t>
        <a:bodyPr/>
        <a:lstStyle/>
        <a:p>
          <a:endParaRPr lang="es-ES_tradnl"/>
        </a:p>
      </dgm:t>
    </dgm:pt>
    <dgm:pt modelId="{FA1977B4-2B31-D841-A798-6AFC66DC4337}" type="pres">
      <dgm:prSet presAssocID="{2FC4FA86-402E-0745-A4F0-F0928E0F00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67564BB-3CB8-4846-BA5E-766259D56343}" type="pres">
      <dgm:prSet presAssocID="{BC865A3D-BEA1-774B-AA8C-A06D30B1C079}" presName="linNode" presStyleCnt="0"/>
      <dgm:spPr/>
    </dgm:pt>
    <dgm:pt modelId="{A6AB82D9-21C6-3C4C-BCB0-571D598E96D2}" type="pres">
      <dgm:prSet presAssocID="{BC865A3D-BEA1-774B-AA8C-A06D30B1C0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79EE43-F569-1D41-961F-EDD49914F258}" type="pres">
      <dgm:prSet presAssocID="{BC865A3D-BEA1-774B-AA8C-A06D30B1C07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655B468-87CC-D34A-ACA2-A607466A0EFE}" type="pres">
      <dgm:prSet presAssocID="{1EBAE58F-D332-5044-956F-DA2064D614DC}" presName="sp" presStyleCnt="0"/>
      <dgm:spPr/>
    </dgm:pt>
    <dgm:pt modelId="{4935E171-83DD-314A-B0E2-7E726772498C}" type="pres">
      <dgm:prSet presAssocID="{9B07A43C-7A2D-7140-86DC-13BE0C83F660}" presName="linNode" presStyleCnt="0"/>
      <dgm:spPr/>
    </dgm:pt>
    <dgm:pt modelId="{5A7805ED-C620-3049-BAEA-CEE234E09130}" type="pres">
      <dgm:prSet presAssocID="{9B07A43C-7A2D-7140-86DC-13BE0C83F66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78522BE-2F3C-364B-A52B-18EBA433AD41}" type="pres">
      <dgm:prSet presAssocID="{9B07A43C-7A2D-7140-86DC-13BE0C83F66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047CF4A-54AE-1A47-928C-F3BF66F009E6}" type="pres">
      <dgm:prSet presAssocID="{A4021305-CED2-F640-BF59-999C29277A61}" presName="sp" presStyleCnt="0"/>
      <dgm:spPr/>
    </dgm:pt>
    <dgm:pt modelId="{D790A1B2-9448-BD4F-A7B0-75A3D95840F7}" type="pres">
      <dgm:prSet presAssocID="{13D86C59-4446-634D-AEB2-9CFFB1A6F1A2}" presName="linNode" presStyleCnt="0"/>
      <dgm:spPr/>
    </dgm:pt>
    <dgm:pt modelId="{7E8EE26F-335E-204E-963B-C19CF2010AE6}" type="pres">
      <dgm:prSet presAssocID="{13D86C59-4446-634D-AEB2-9CFFB1A6F1A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47FCA31-369A-E440-9EFC-38C2827E9C6D}" type="pres">
      <dgm:prSet presAssocID="{13D86C59-4446-634D-AEB2-9CFFB1A6F1A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D4DD2D5-A464-B045-848F-12FF6DC8D0A5}" type="presOf" srcId="{9B07A43C-7A2D-7140-86DC-13BE0C83F660}" destId="{5A7805ED-C620-3049-BAEA-CEE234E09130}" srcOrd="0" destOrd="0" presId="urn:microsoft.com/office/officeart/2005/8/layout/vList5"/>
    <dgm:cxn modelId="{2DC03B3B-4EA0-FF41-9F4A-644720084A0B}" type="presOf" srcId="{A03D60D4-DD8B-D04F-B9F1-A43520FC6083}" destId="{C47FCA31-369A-E440-9EFC-38C2827E9C6D}" srcOrd="0" destOrd="0" presId="urn:microsoft.com/office/officeart/2005/8/layout/vList5"/>
    <dgm:cxn modelId="{9519DDCF-B0C7-2D47-8408-8E43ADF14856}" srcId="{2FC4FA86-402E-0745-A4F0-F0928E0F0076}" destId="{13D86C59-4446-634D-AEB2-9CFFB1A6F1A2}" srcOrd="2" destOrd="0" parTransId="{6054884B-CD4B-1A4B-BC11-9DC6F89E2879}" sibTransId="{FED26C86-65D2-A54A-A26D-83BABC920E69}"/>
    <dgm:cxn modelId="{77488A82-7658-E84E-A300-60B6335366BF}" srcId="{13D86C59-4446-634D-AEB2-9CFFB1A6F1A2}" destId="{A03D60D4-DD8B-D04F-B9F1-A43520FC6083}" srcOrd="0" destOrd="0" parTransId="{D01EC5AE-82CE-C840-9A3C-CE43F65E6B05}" sibTransId="{358FB026-9CEB-BE48-9B54-80741CEE07C0}"/>
    <dgm:cxn modelId="{0726058A-14B7-3345-9A38-B569341A5B3A}" type="presOf" srcId="{2FC4FA86-402E-0745-A4F0-F0928E0F0076}" destId="{FA1977B4-2B31-D841-A798-6AFC66DC4337}" srcOrd="0" destOrd="0" presId="urn:microsoft.com/office/officeart/2005/8/layout/vList5"/>
    <dgm:cxn modelId="{57DB2803-C3BB-6C46-AAB6-D01DBF5C814C}" srcId="{9B07A43C-7A2D-7140-86DC-13BE0C83F660}" destId="{D102A2BA-F320-574A-A586-DBB594472142}" srcOrd="0" destOrd="0" parTransId="{0DD4B1B6-8766-BD48-936C-0FE994A878F4}" sibTransId="{4E8B3A27-1E02-FA4F-A9EC-D04559B1FF22}"/>
    <dgm:cxn modelId="{CCF1572C-CCBD-E747-A4EC-81B89B229419}" srcId="{BC865A3D-BEA1-774B-AA8C-A06D30B1C079}" destId="{32DA0CBB-7C7C-AA46-AA12-B7576B518EB8}" srcOrd="0" destOrd="0" parTransId="{03DBE961-32C9-2549-9EBE-EE68FDBF3181}" sibTransId="{EF387BA3-3B4A-DC40-B244-E52FBC5FA2F0}"/>
    <dgm:cxn modelId="{ECABBA8F-23A9-CA4E-8DB3-E523B13B4B40}" type="presOf" srcId="{32DA0CBB-7C7C-AA46-AA12-B7576B518EB8}" destId="{2179EE43-F569-1D41-961F-EDD49914F258}" srcOrd="0" destOrd="0" presId="urn:microsoft.com/office/officeart/2005/8/layout/vList5"/>
    <dgm:cxn modelId="{CB558DB3-2947-4245-87CF-0A68AC431FFC}" type="presOf" srcId="{13D86C59-4446-634D-AEB2-9CFFB1A6F1A2}" destId="{7E8EE26F-335E-204E-963B-C19CF2010AE6}" srcOrd="0" destOrd="0" presId="urn:microsoft.com/office/officeart/2005/8/layout/vList5"/>
    <dgm:cxn modelId="{EF32205C-19C6-E947-A9F2-21033BDE5A0F}" type="presOf" srcId="{D102A2BA-F320-574A-A586-DBB594472142}" destId="{D78522BE-2F3C-364B-A52B-18EBA433AD41}" srcOrd="0" destOrd="0" presId="urn:microsoft.com/office/officeart/2005/8/layout/vList5"/>
    <dgm:cxn modelId="{FDAE1EDC-E33C-4247-BE33-86E6DC8B1DD1}" srcId="{2FC4FA86-402E-0745-A4F0-F0928E0F0076}" destId="{9B07A43C-7A2D-7140-86DC-13BE0C83F660}" srcOrd="1" destOrd="0" parTransId="{AF069725-A4D6-E04D-B307-CA917FA37884}" sibTransId="{A4021305-CED2-F640-BF59-999C29277A61}"/>
    <dgm:cxn modelId="{738F96D6-D970-4F40-822C-9DCEBB97F49F}" srcId="{2FC4FA86-402E-0745-A4F0-F0928E0F0076}" destId="{BC865A3D-BEA1-774B-AA8C-A06D30B1C079}" srcOrd="0" destOrd="0" parTransId="{F134049D-7437-D347-85E6-F346EF0DE580}" sibTransId="{1EBAE58F-D332-5044-956F-DA2064D614DC}"/>
    <dgm:cxn modelId="{D533E310-F2F0-F241-947E-EFFBB4B1D537}" type="presOf" srcId="{BC865A3D-BEA1-774B-AA8C-A06D30B1C079}" destId="{A6AB82D9-21C6-3C4C-BCB0-571D598E96D2}" srcOrd="0" destOrd="0" presId="urn:microsoft.com/office/officeart/2005/8/layout/vList5"/>
    <dgm:cxn modelId="{678B333C-417B-BF4D-8ED1-D78705C936FD}" type="presParOf" srcId="{FA1977B4-2B31-D841-A798-6AFC66DC4337}" destId="{467564BB-3CB8-4846-BA5E-766259D56343}" srcOrd="0" destOrd="0" presId="urn:microsoft.com/office/officeart/2005/8/layout/vList5"/>
    <dgm:cxn modelId="{3E63DC07-A402-1B47-A738-3BE49EE75643}" type="presParOf" srcId="{467564BB-3CB8-4846-BA5E-766259D56343}" destId="{A6AB82D9-21C6-3C4C-BCB0-571D598E96D2}" srcOrd="0" destOrd="0" presId="urn:microsoft.com/office/officeart/2005/8/layout/vList5"/>
    <dgm:cxn modelId="{1F9D2D4D-0E7C-1348-A886-8EA09BC96BEE}" type="presParOf" srcId="{467564BB-3CB8-4846-BA5E-766259D56343}" destId="{2179EE43-F569-1D41-961F-EDD49914F258}" srcOrd="1" destOrd="0" presId="urn:microsoft.com/office/officeart/2005/8/layout/vList5"/>
    <dgm:cxn modelId="{65C3BEFD-8D75-114B-A824-7E7AF143B89D}" type="presParOf" srcId="{FA1977B4-2B31-D841-A798-6AFC66DC4337}" destId="{2655B468-87CC-D34A-ACA2-A607466A0EFE}" srcOrd="1" destOrd="0" presId="urn:microsoft.com/office/officeart/2005/8/layout/vList5"/>
    <dgm:cxn modelId="{85132941-B571-C64E-B01F-5E6A88C42650}" type="presParOf" srcId="{FA1977B4-2B31-D841-A798-6AFC66DC4337}" destId="{4935E171-83DD-314A-B0E2-7E726772498C}" srcOrd="2" destOrd="0" presId="urn:microsoft.com/office/officeart/2005/8/layout/vList5"/>
    <dgm:cxn modelId="{1CFA44BA-5504-604F-ADC5-E942293F2589}" type="presParOf" srcId="{4935E171-83DD-314A-B0E2-7E726772498C}" destId="{5A7805ED-C620-3049-BAEA-CEE234E09130}" srcOrd="0" destOrd="0" presId="urn:microsoft.com/office/officeart/2005/8/layout/vList5"/>
    <dgm:cxn modelId="{64B04CCE-A7B0-D743-B31B-BE4BDED44076}" type="presParOf" srcId="{4935E171-83DD-314A-B0E2-7E726772498C}" destId="{D78522BE-2F3C-364B-A52B-18EBA433AD41}" srcOrd="1" destOrd="0" presId="urn:microsoft.com/office/officeart/2005/8/layout/vList5"/>
    <dgm:cxn modelId="{FEB54E6C-B089-3041-9029-97856573B4C6}" type="presParOf" srcId="{FA1977B4-2B31-D841-A798-6AFC66DC4337}" destId="{D047CF4A-54AE-1A47-928C-F3BF66F009E6}" srcOrd="3" destOrd="0" presId="urn:microsoft.com/office/officeart/2005/8/layout/vList5"/>
    <dgm:cxn modelId="{545E85BF-7D17-4D4C-A785-40B5FDF5ACCD}" type="presParOf" srcId="{FA1977B4-2B31-D841-A798-6AFC66DC4337}" destId="{D790A1B2-9448-BD4F-A7B0-75A3D95840F7}" srcOrd="4" destOrd="0" presId="urn:microsoft.com/office/officeart/2005/8/layout/vList5"/>
    <dgm:cxn modelId="{B62C4AFB-2597-6248-AA7C-A352F6DC9D9E}" type="presParOf" srcId="{D790A1B2-9448-BD4F-A7B0-75A3D95840F7}" destId="{7E8EE26F-335E-204E-963B-C19CF2010AE6}" srcOrd="0" destOrd="0" presId="urn:microsoft.com/office/officeart/2005/8/layout/vList5"/>
    <dgm:cxn modelId="{6FE52F18-CCD7-A644-AAA0-149D17139782}" type="presParOf" srcId="{D790A1B2-9448-BD4F-A7B0-75A3D95840F7}" destId="{C47FCA31-369A-E440-9EFC-38C2827E9C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D26DE0-6FC5-5940-A7F9-D86AC24E1352}" type="doc">
      <dgm:prSet loTypeId="urn:microsoft.com/office/officeart/2005/8/layout/vList5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15175DE7-FD0F-3047-86FC-347DC4119CF5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D800DE6B-9B9B-4244-8074-D8DE4E8520EB}" type="parTrans" cxnId="{7C4F0BE4-8525-5243-924D-569EA0F512DE}">
      <dgm:prSet/>
      <dgm:spPr/>
      <dgm:t>
        <a:bodyPr/>
        <a:lstStyle/>
        <a:p>
          <a:endParaRPr lang="es-ES_tradnl"/>
        </a:p>
      </dgm:t>
    </dgm:pt>
    <dgm:pt modelId="{2D051EF0-81A4-9449-A327-A017ABAB3A00}" type="sibTrans" cxnId="{7C4F0BE4-8525-5243-924D-569EA0F512DE}">
      <dgm:prSet/>
      <dgm:spPr/>
      <dgm:t>
        <a:bodyPr/>
        <a:lstStyle/>
        <a:p>
          <a:endParaRPr lang="es-ES_tradnl"/>
        </a:p>
      </dgm:t>
    </dgm:pt>
    <dgm:pt modelId="{05138F6A-2A7F-3841-95CF-ED8D495C4752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Lleva a cabo una correcta repetición unilateral, manteniendo la columna vertebral paralela a la tabla.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CD4D0F33-EAE1-D04B-B552-D6320EF92187}" type="parTrans" cxnId="{51FBB270-EAF7-3247-8AF5-842483DD9554}">
      <dgm:prSet/>
      <dgm:spPr/>
      <dgm:t>
        <a:bodyPr/>
        <a:lstStyle/>
        <a:p>
          <a:endParaRPr lang="es-ES_tradnl"/>
        </a:p>
      </dgm:t>
    </dgm:pt>
    <dgm:pt modelId="{1B7739E9-4EF2-0748-BDEB-5FCB5006FA78}" type="sibTrans" cxnId="{51FBB270-EAF7-3247-8AF5-842483DD9554}">
      <dgm:prSet/>
      <dgm:spPr/>
      <dgm:t>
        <a:bodyPr/>
        <a:lstStyle/>
        <a:p>
          <a:endParaRPr lang="es-ES_tradnl"/>
        </a:p>
      </dgm:t>
    </dgm:pt>
    <dgm:pt modelId="{8FDA1B1E-97AB-4749-B1AF-724F327474A3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 rodilla y el codo se tocan en </a:t>
          </a:r>
          <a:r>
            <a:rPr lang="es-ES_tradnl" b="1" dirty="0" err="1" smtClean="0">
              <a:latin typeface="Futura Medium" charset="0"/>
              <a:ea typeface="Futura Medium" charset="0"/>
              <a:cs typeface="Futura Medium" charset="0"/>
            </a:rPr>
            <a:t>linea</a:t>
          </a:r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 sobre la tabla.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8C08A472-111C-FB45-99E6-FE760AF3165C}" type="parTrans" cxnId="{55E2BC79-49FC-5B48-BC0F-E87C6694F140}">
      <dgm:prSet/>
      <dgm:spPr/>
      <dgm:t>
        <a:bodyPr/>
        <a:lstStyle/>
        <a:p>
          <a:endParaRPr lang="es-ES_tradnl"/>
        </a:p>
      </dgm:t>
    </dgm:pt>
    <dgm:pt modelId="{7CD41C9F-07A5-FD45-B865-14519062900D}" type="sibTrans" cxnId="{55E2BC79-49FC-5B48-BC0F-E87C6694F140}">
      <dgm:prSet/>
      <dgm:spPr/>
      <dgm:t>
        <a:bodyPr/>
        <a:lstStyle/>
        <a:p>
          <a:endParaRPr lang="es-ES_tradnl"/>
        </a:p>
      </dgm:t>
    </dgm:pt>
    <dgm:pt modelId="{D86EC507-1130-5946-947B-40713B9EB4D5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Lleva a cabo una correcta repetición diagonal, manteniendo la columna vertebral paralela a la tabla.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58F70F23-48D9-5F4A-9FA6-256A31C11DC4}" type="parTrans" cxnId="{BCA65AD2-F86B-6F46-BD3A-EBB9563E7142}">
      <dgm:prSet/>
      <dgm:spPr/>
      <dgm:t>
        <a:bodyPr/>
        <a:lstStyle/>
        <a:p>
          <a:endParaRPr lang="es-ES_tradnl"/>
        </a:p>
      </dgm:t>
    </dgm:pt>
    <dgm:pt modelId="{54CA5DBA-1672-8046-8F35-9FB3D38DA08F}" type="sibTrans" cxnId="{BCA65AD2-F86B-6F46-BD3A-EBB9563E7142}">
      <dgm:prSet/>
      <dgm:spPr/>
      <dgm:t>
        <a:bodyPr/>
        <a:lstStyle/>
        <a:p>
          <a:endParaRPr lang="es-ES_tradnl"/>
        </a:p>
      </dgm:t>
    </dgm:pt>
    <dgm:pt modelId="{4160C9E2-66F2-7A4C-BAD4-AF8B08D75EEA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 rodilla y el codo se tocan en </a:t>
          </a:r>
          <a:r>
            <a:rPr lang="es-ES_tradnl" b="1" dirty="0" err="1" smtClean="0">
              <a:latin typeface="Futura Medium" charset="0"/>
              <a:ea typeface="Futura Medium" charset="0"/>
              <a:cs typeface="Futura Medium" charset="0"/>
            </a:rPr>
            <a:t>linea</a:t>
          </a:r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 sobre la tabla.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AFC85837-776F-4F41-BC26-8070B4264B35}" type="parTrans" cxnId="{84EC2E20-FB00-5F4E-AC1F-00D7881E4872}">
      <dgm:prSet/>
      <dgm:spPr/>
      <dgm:t>
        <a:bodyPr/>
        <a:lstStyle/>
        <a:p>
          <a:endParaRPr lang="es-ES_tradnl"/>
        </a:p>
      </dgm:t>
    </dgm:pt>
    <dgm:pt modelId="{11987A4D-127B-6B4B-9DAD-31D0EAF86113}" type="sibTrans" cxnId="{84EC2E20-FB00-5F4E-AC1F-00D7881E4872}">
      <dgm:prSet/>
      <dgm:spPr/>
      <dgm:t>
        <a:bodyPr/>
        <a:lstStyle/>
        <a:p>
          <a:endParaRPr lang="es-ES_tradnl"/>
        </a:p>
      </dgm:t>
    </dgm:pt>
    <dgm:pt modelId="{79C83111-E9AF-7F49-AE6B-F55BC1522B36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325F284F-7534-4F44-8906-7AF3E8217CA1}" type="parTrans" cxnId="{9C260949-0DDA-6444-8B1C-B9277E570ED8}">
      <dgm:prSet/>
      <dgm:spPr/>
      <dgm:t>
        <a:bodyPr/>
        <a:lstStyle/>
        <a:p>
          <a:endParaRPr lang="es-ES_tradnl"/>
        </a:p>
      </dgm:t>
    </dgm:pt>
    <dgm:pt modelId="{55F7A19F-0643-AC46-B84D-16922FE02090}" type="sibTrans" cxnId="{9C260949-0DDA-6444-8B1C-B9277E570ED8}">
      <dgm:prSet/>
      <dgm:spPr/>
      <dgm:t>
        <a:bodyPr/>
        <a:lstStyle/>
        <a:p>
          <a:endParaRPr lang="es-ES_tradnl"/>
        </a:p>
      </dgm:t>
    </dgm:pt>
    <dgm:pt modelId="{5F752D49-29F4-0B47-9194-B4983009FC87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Incapacidad para realizar las repeticiones diagonales.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54D3BCC3-CB91-2444-84CA-DF35B6E2F487}" type="parTrans" cxnId="{D0FC8DAC-215A-BC40-B480-CB398F6036E6}">
      <dgm:prSet/>
      <dgm:spPr/>
      <dgm:t>
        <a:bodyPr/>
        <a:lstStyle/>
        <a:p>
          <a:endParaRPr lang="es-ES_tradnl"/>
        </a:p>
      </dgm:t>
    </dgm:pt>
    <dgm:pt modelId="{4C09AE56-AAC4-554F-9A21-9DF367C1362C}" type="sibTrans" cxnId="{D0FC8DAC-215A-BC40-B480-CB398F6036E6}">
      <dgm:prSet/>
      <dgm:spPr/>
      <dgm:t>
        <a:bodyPr/>
        <a:lstStyle/>
        <a:p>
          <a:endParaRPr lang="es-ES_tradnl"/>
        </a:p>
      </dgm:t>
    </dgm:pt>
    <dgm:pt modelId="{73FA3DCF-4C0E-1648-B3C0-C24FEFC35EA7}">
      <dgm:prSet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1A7A648D-D72B-9146-98C2-3AE19B7213F9}" type="parTrans" cxnId="{260BE840-9B89-5B43-8058-89C8B012F100}">
      <dgm:prSet/>
      <dgm:spPr/>
      <dgm:t>
        <a:bodyPr/>
        <a:lstStyle/>
        <a:p>
          <a:endParaRPr lang="es-ES_tradnl"/>
        </a:p>
      </dgm:t>
    </dgm:pt>
    <dgm:pt modelId="{B3A6B99B-4F25-3844-8654-09C7F59A66A0}" type="sibTrans" cxnId="{260BE840-9B89-5B43-8058-89C8B012F100}">
      <dgm:prSet/>
      <dgm:spPr/>
      <dgm:t>
        <a:bodyPr/>
        <a:lstStyle/>
        <a:p>
          <a:endParaRPr lang="es-ES_tradnl"/>
        </a:p>
      </dgm:t>
    </dgm:pt>
    <dgm:pt modelId="{FE5B5F4E-2A54-7D4B-BD85-3F0100B491A5}" type="pres">
      <dgm:prSet presAssocID="{6CD26DE0-6FC5-5940-A7F9-D86AC24E13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A94FC3A-7AA4-904B-A9B9-0D86BEA49721}" type="pres">
      <dgm:prSet presAssocID="{15175DE7-FD0F-3047-86FC-347DC4119CF5}" presName="linNode" presStyleCnt="0"/>
      <dgm:spPr/>
    </dgm:pt>
    <dgm:pt modelId="{263B5AF5-9AED-014A-9F59-BD15990E653A}" type="pres">
      <dgm:prSet presAssocID="{15175DE7-FD0F-3047-86FC-347DC4119CF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CAF2E98-DF93-1E45-89AD-0160931361E2}" type="pres">
      <dgm:prSet presAssocID="{15175DE7-FD0F-3047-86FC-347DC4119CF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DFFC1EC-9B11-684F-9B7A-104E2BB64687}" type="pres">
      <dgm:prSet presAssocID="{2D051EF0-81A4-9449-A327-A017ABAB3A00}" presName="sp" presStyleCnt="0"/>
      <dgm:spPr/>
    </dgm:pt>
    <dgm:pt modelId="{CE56AAE2-3E63-244C-A23A-EB22E555ED0E}" type="pres">
      <dgm:prSet presAssocID="{73FA3DCF-4C0E-1648-B3C0-C24FEFC35EA7}" presName="linNode" presStyleCnt="0"/>
      <dgm:spPr/>
    </dgm:pt>
    <dgm:pt modelId="{E4C58833-D3D5-4B43-859D-D4D24EC02523}" type="pres">
      <dgm:prSet presAssocID="{73FA3DCF-4C0E-1648-B3C0-C24FEFC35E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47D7762-9417-1B48-A665-53838BC36042}" type="pres">
      <dgm:prSet presAssocID="{73FA3DCF-4C0E-1648-B3C0-C24FEFC35E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1038D6B-D0CE-E04D-87E6-C021FAB081EE}" type="pres">
      <dgm:prSet presAssocID="{B3A6B99B-4F25-3844-8654-09C7F59A66A0}" presName="sp" presStyleCnt="0"/>
      <dgm:spPr/>
    </dgm:pt>
    <dgm:pt modelId="{1396202B-172B-D345-A3D3-71C721698ABA}" type="pres">
      <dgm:prSet presAssocID="{79C83111-E9AF-7F49-AE6B-F55BC1522B36}" presName="linNode" presStyleCnt="0"/>
      <dgm:spPr/>
    </dgm:pt>
    <dgm:pt modelId="{538759F4-0692-E64F-9B1F-94C2417462BE}" type="pres">
      <dgm:prSet presAssocID="{79C83111-E9AF-7F49-AE6B-F55BC1522B3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0BDAC65-EF02-0841-B8A4-AFFBB789A74B}" type="pres">
      <dgm:prSet presAssocID="{79C83111-E9AF-7F49-AE6B-F55BC1522B3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4EC2E20-FB00-5F4E-AC1F-00D7881E4872}" srcId="{73FA3DCF-4C0E-1648-B3C0-C24FEFC35EA7}" destId="{4160C9E2-66F2-7A4C-BAD4-AF8B08D75EEA}" srcOrd="1" destOrd="0" parTransId="{AFC85837-776F-4F41-BC26-8070B4264B35}" sibTransId="{11987A4D-127B-6B4B-9DAD-31D0EAF86113}"/>
    <dgm:cxn modelId="{F5562F24-BD02-EF48-B329-8D0E7E4C531D}" type="presOf" srcId="{8FDA1B1E-97AB-4749-B1AF-724F327474A3}" destId="{FCAF2E98-DF93-1E45-89AD-0160931361E2}" srcOrd="0" destOrd="1" presId="urn:microsoft.com/office/officeart/2005/8/layout/vList5"/>
    <dgm:cxn modelId="{7C4F0BE4-8525-5243-924D-569EA0F512DE}" srcId="{6CD26DE0-6FC5-5940-A7F9-D86AC24E1352}" destId="{15175DE7-FD0F-3047-86FC-347DC4119CF5}" srcOrd="0" destOrd="0" parTransId="{D800DE6B-9B9B-4244-8074-D8DE4E8520EB}" sibTransId="{2D051EF0-81A4-9449-A327-A017ABAB3A00}"/>
    <dgm:cxn modelId="{BCA65AD2-F86B-6F46-BD3A-EBB9563E7142}" srcId="{73FA3DCF-4C0E-1648-B3C0-C24FEFC35EA7}" destId="{D86EC507-1130-5946-947B-40713B9EB4D5}" srcOrd="0" destOrd="0" parTransId="{58F70F23-48D9-5F4A-9FA6-256A31C11DC4}" sibTransId="{54CA5DBA-1672-8046-8F35-9FB3D38DA08F}"/>
    <dgm:cxn modelId="{D0FC8DAC-215A-BC40-B480-CB398F6036E6}" srcId="{79C83111-E9AF-7F49-AE6B-F55BC1522B36}" destId="{5F752D49-29F4-0B47-9194-B4983009FC87}" srcOrd="0" destOrd="0" parTransId="{54D3BCC3-CB91-2444-84CA-DF35B6E2F487}" sibTransId="{4C09AE56-AAC4-554F-9A21-9DF367C1362C}"/>
    <dgm:cxn modelId="{225392F2-0DCC-9042-9583-D8E64ACB5727}" type="presOf" srcId="{4160C9E2-66F2-7A4C-BAD4-AF8B08D75EEA}" destId="{147D7762-9417-1B48-A665-53838BC36042}" srcOrd="0" destOrd="1" presId="urn:microsoft.com/office/officeart/2005/8/layout/vList5"/>
    <dgm:cxn modelId="{734EA707-D50B-D14D-92D9-C35C1B2B6492}" type="presOf" srcId="{79C83111-E9AF-7F49-AE6B-F55BC1522B36}" destId="{538759F4-0692-E64F-9B1F-94C2417462BE}" srcOrd="0" destOrd="0" presId="urn:microsoft.com/office/officeart/2005/8/layout/vList5"/>
    <dgm:cxn modelId="{55E2BC79-49FC-5B48-BC0F-E87C6694F140}" srcId="{15175DE7-FD0F-3047-86FC-347DC4119CF5}" destId="{8FDA1B1E-97AB-4749-B1AF-724F327474A3}" srcOrd="1" destOrd="0" parTransId="{8C08A472-111C-FB45-99E6-FE760AF3165C}" sibTransId="{7CD41C9F-07A5-FD45-B865-14519062900D}"/>
    <dgm:cxn modelId="{70EE7BCD-596E-C548-A23B-0D34815FBD2F}" type="presOf" srcId="{6CD26DE0-6FC5-5940-A7F9-D86AC24E1352}" destId="{FE5B5F4E-2A54-7D4B-BD85-3F0100B491A5}" srcOrd="0" destOrd="0" presId="urn:microsoft.com/office/officeart/2005/8/layout/vList5"/>
    <dgm:cxn modelId="{51FBB270-EAF7-3247-8AF5-842483DD9554}" srcId="{15175DE7-FD0F-3047-86FC-347DC4119CF5}" destId="{05138F6A-2A7F-3841-95CF-ED8D495C4752}" srcOrd="0" destOrd="0" parTransId="{CD4D0F33-EAE1-D04B-B552-D6320EF92187}" sibTransId="{1B7739E9-4EF2-0748-BDEB-5FCB5006FA78}"/>
    <dgm:cxn modelId="{C611F205-5568-C64D-A45B-FA4BD09459DD}" type="presOf" srcId="{73FA3DCF-4C0E-1648-B3C0-C24FEFC35EA7}" destId="{E4C58833-D3D5-4B43-859D-D4D24EC02523}" srcOrd="0" destOrd="0" presId="urn:microsoft.com/office/officeart/2005/8/layout/vList5"/>
    <dgm:cxn modelId="{260BE840-9B89-5B43-8058-89C8B012F100}" srcId="{6CD26DE0-6FC5-5940-A7F9-D86AC24E1352}" destId="{73FA3DCF-4C0E-1648-B3C0-C24FEFC35EA7}" srcOrd="1" destOrd="0" parTransId="{1A7A648D-D72B-9146-98C2-3AE19B7213F9}" sibTransId="{B3A6B99B-4F25-3844-8654-09C7F59A66A0}"/>
    <dgm:cxn modelId="{0EE05B9E-08DD-D242-A198-E008084B7DDE}" type="presOf" srcId="{D86EC507-1130-5946-947B-40713B9EB4D5}" destId="{147D7762-9417-1B48-A665-53838BC36042}" srcOrd="0" destOrd="0" presId="urn:microsoft.com/office/officeart/2005/8/layout/vList5"/>
    <dgm:cxn modelId="{95A3B952-51BA-B842-8BFA-EF68FD6B6DE1}" type="presOf" srcId="{5F752D49-29F4-0B47-9194-B4983009FC87}" destId="{40BDAC65-EF02-0841-B8A4-AFFBB789A74B}" srcOrd="0" destOrd="0" presId="urn:microsoft.com/office/officeart/2005/8/layout/vList5"/>
    <dgm:cxn modelId="{9C260949-0DDA-6444-8B1C-B9277E570ED8}" srcId="{6CD26DE0-6FC5-5940-A7F9-D86AC24E1352}" destId="{79C83111-E9AF-7F49-AE6B-F55BC1522B36}" srcOrd="2" destOrd="0" parTransId="{325F284F-7534-4F44-8906-7AF3E8217CA1}" sibTransId="{55F7A19F-0643-AC46-B84D-16922FE02090}"/>
    <dgm:cxn modelId="{AD3D334A-1439-AF4D-B87F-2CBCFB2D50B7}" type="presOf" srcId="{05138F6A-2A7F-3841-95CF-ED8D495C4752}" destId="{FCAF2E98-DF93-1E45-89AD-0160931361E2}" srcOrd="0" destOrd="0" presId="urn:microsoft.com/office/officeart/2005/8/layout/vList5"/>
    <dgm:cxn modelId="{5405175B-40BB-014E-B757-6B7EFE722E5B}" type="presOf" srcId="{15175DE7-FD0F-3047-86FC-347DC4119CF5}" destId="{263B5AF5-9AED-014A-9F59-BD15990E653A}" srcOrd="0" destOrd="0" presId="urn:microsoft.com/office/officeart/2005/8/layout/vList5"/>
    <dgm:cxn modelId="{30BE7EF8-1F14-D34B-ADE3-9A76C96A7277}" type="presParOf" srcId="{FE5B5F4E-2A54-7D4B-BD85-3F0100B491A5}" destId="{EA94FC3A-7AA4-904B-A9B9-0D86BEA49721}" srcOrd="0" destOrd="0" presId="urn:microsoft.com/office/officeart/2005/8/layout/vList5"/>
    <dgm:cxn modelId="{3A788A14-26D7-A24D-A25F-CBBD2EA051C2}" type="presParOf" srcId="{EA94FC3A-7AA4-904B-A9B9-0D86BEA49721}" destId="{263B5AF5-9AED-014A-9F59-BD15990E653A}" srcOrd="0" destOrd="0" presId="urn:microsoft.com/office/officeart/2005/8/layout/vList5"/>
    <dgm:cxn modelId="{88CCD602-2CBC-7245-B121-0CE648941675}" type="presParOf" srcId="{EA94FC3A-7AA4-904B-A9B9-0D86BEA49721}" destId="{FCAF2E98-DF93-1E45-89AD-0160931361E2}" srcOrd="1" destOrd="0" presId="urn:microsoft.com/office/officeart/2005/8/layout/vList5"/>
    <dgm:cxn modelId="{1487E4BB-D880-BA45-836B-98E1254A285F}" type="presParOf" srcId="{FE5B5F4E-2A54-7D4B-BD85-3F0100B491A5}" destId="{6DFFC1EC-9B11-684F-9B7A-104E2BB64687}" srcOrd="1" destOrd="0" presId="urn:microsoft.com/office/officeart/2005/8/layout/vList5"/>
    <dgm:cxn modelId="{19764C54-4D20-D042-878D-25AD166F44C5}" type="presParOf" srcId="{FE5B5F4E-2A54-7D4B-BD85-3F0100B491A5}" destId="{CE56AAE2-3E63-244C-A23A-EB22E555ED0E}" srcOrd="2" destOrd="0" presId="urn:microsoft.com/office/officeart/2005/8/layout/vList5"/>
    <dgm:cxn modelId="{261EB73D-6B7B-3244-A411-8A1248901B92}" type="presParOf" srcId="{CE56AAE2-3E63-244C-A23A-EB22E555ED0E}" destId="{E4C58833-D3D5-4B43-859D-D4D24EC02523}" srcOrd="0" destOrd="0" presId="urn:microsoft.com/office/officeart/2005/8/layout/vList5"/>
    <dgm:cxn modelId="{E75EC9D6-56B4-684E-BC5B-F60B3162A55B}" type="presParOf" srcId="{CE56AAE2-3E63-244C-A23A-EB22E555ED0E}" destId="{147D7762-9417-1B48-A665-53838BC36042}" srcOrd="1" destOrd="0" presId="urn:microsoft.com/office/officeart/2005/8/layout/vList5"/>
    <dgm:cxn modelId="{759529FF-29B7-6A44-A12B-997FBA687786}" type="presParOf" srcId="{FE5B5F4E-2A54-7D4B-BD85-3F0100B491A5}" destId="{B1038D6B-D0CE-E04D-87E6-C021FAB081EE}" srcOrd="3" destOrd="0" presId="urn:microsoft.com/office/officeart/2005/8/layout/vList5"/>
    <dgm:cxn modelId="{0E07FAC2-F4EF-5245-9E6F-0077713E1598}" type="presParOf" srcId="{FE5B5F4E-2A54-7D4B-BD85-3F0100B491A5}" destId="{1396202B-172B-D345-A3D3-71C721698ABA}" srcOrd="4" destOrd="0" presId="urn:microsoft.com/office/officeart/2005/8/layout/vList5"/>
    <dgm:cxn modelId="{F93B0E77-99D9-D540-B012-14D679E91C4B}" type="presParOf" srcId="{1396202B-172B-D345-A3D3-71C721698ABA}" destId="{538759F4-0692-E64F-9B1F-94C2417462BE}" srcOrd="0" destOrd="0" presId="urn:microsoft.com/office/officeart/2005/8/layout/vList5"/>
    <dgm:cxn modelId="{961FFFC0-45CF-F74F-A66F-AEE49A2BEADB}" type="presParOf" srcId="{1396202B-172B-D345-A3D3-71C721698ABA}" destId="{40BDAC65-EF02-0841-B8A4-AFFBB789A7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F257A5-E0CA-8542-9CD8-D81705949F6D}" type="doc">
      <dgm:prSet loTypeId="urn:microsoft.com/office/officeart/2005/8/layout/vList5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FDF3D18A-562C-8648-8BA8-E903BD5992E2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2B5F5354-628A-914D-BDE7-9772F9AAC23B}" type="parTrans" cxnId="{231218AC-3DD9-2D47-9E90-933ABC308C82}">
      <dgm:prSet/>
      <dgm:spPr/>
      <dgm:t>
        <a:bodyPr/>
        <a:lstStyle/>
        <a:p>
          <a:endParaRPr lang="es-ES_tradnl"/>
        </a:p>
      </dgm:t>
    </dgm:pt>
    <dgm:pt modelId="{3357BE85-2322-3142-A850-4A47DF30CE65}" type="sibTrans" cxnId="{231218AC-3DD9-2D47-9E90-933ABC308C82}">
      <dgm:prSet/>
      <dgm:spPr/>
      <dgm:t>
        <a:bodyPr/>
        <a:lstStyle/>
        <a:p>
          <a:endParaRPr lang="es-ES_tradnl"/>
        </a:p>
      </dgm:t>
    </dgm:pt>
    <dgm:pt modelId="{3ED5C5FC-1E70-8F40-890D-E59F4973C7B1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Los hombres realizan una repetición con los pulgares alineados en la parte superior de la frente.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46F63789-F4F5-B54C-BD6B-87F908D4EBE1}" type="parTrans" cxnId="{81653B6B-E751-1E4D-A704-3A86369519F9}">
      <dgm:prSet/>
      <dgm:spPr/>
      <dgm:t>
        <a:bodyPr/>
        <a:lstStyle/>
        <a:p>
          <a:endParaRPr lang="es-ES_tradnl"/>
        </a:p>
      </dgm:t>
    </dgm:pt>
    <dgm:pt modelId="{98E31D23-7E08-5944-9B58-94FE10D94D27}" type="sibTrans" cxnId="{81653B6B-E751-1E4D-A704-3A86369519F9}">
      <dgm:prSet/>
      <dgm:spPr/>
      <dgm:t>
        <a:bodyPr/>
        <a:lstStyle/>
        <a:p>
          <a:endParaRPr lang="es-ES_tradnl"/>
        </a:p>
      </dgm:t>
    </dgm:pt>
    <dgm:pt modelId="{2F047552-E93A-7745-B4F0-3D81459252ED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Las mujeres realizan una repetición con los pulgares a la barbilla.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5177272F-A91B-EF40-A64F-DF412961A0DC}" type="parTrans" cxnId="{7C899026-E67E-DD4E-AF10-937FBCED721E}">
      <dgm:prSet/>
      <dgm:spPr/>
      <dgm:t>
        <a:bodyPr/>
        <a:lstStyle/>
        <a:p>
          <a:endParaRPr lang="es-ES_tradnl"/>
        </a:p>
      </dgm:t>
    </dgm:pt>
    <dgm:pt modelId="{0B19D485-6E72-274E-B942-A84429D06392}" type="sibTrans" cxnId="{7C899026-E67E-DD4E-AF10-937FBCED721E}">
      <dgm:prSet/>
      <dgm:spPr/>
      <dgm:t>
        <a:bodyPr/>
        <a:lstStyle/>
        <a:p>
          <a:endParaRPr lang="es-ES_tradnl"/>
        </a:p>
      </dgm:t>
    </dgm:pt>
    <dgm:pt modelId="{BE21ECF9-B1C9-784D-B512-01F3ABB9AB2B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FC8E393C-935E-ED41-A816-16C5A061B0F2}" type="parTrans" cxnId="{1B8DC1F9-88E5-9946-BD9C-2D56BF858EDE}">
      <dgm:prSet/>
      <dgm:spPr/>
      <dgm:t>
        <a:bodyPr/>
        <a:lstStyle/>
        <a:p>
          <a:endParaRPr lang="es-ES_tradnl"/>
        </a:p>
      </dgm:t>
    </dgm:pt>
    <dgm:pt modelId="{D69E75C3-3924-114C-A2BE-0C4248C1A8B9}" type="sibTrans" cxnId="{1B8DC1F9-88E5-9946-BD9C-2D56BF858EDE}">
      <dgm:prSet/>
      <dgm:spPr/>
      <dgm:t>
        <a:bodyPr/>
        <a:lstStyle/>
        <a:p>
          <a:endParaRPr lang="es-ES_tradnl"/>
        </a:p>
      </dgm:t>
    </dgm:pt>
    <dgm:pt modelId="{407EFCC0-12BC-E44B-85E9-D6A22FFC93BF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Los hombres realizan una repetición con los pulgares a la altura de la barbilla.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DFEF770A-B6BC-064B-861E-E33D801079CA}" type="parTrans" cxnId="{4A266831-FBB1-9146-BC01-C0FB50F8076A}">
      <dgm:prSet/>
      <dgm:spPr/>
      <dgm:t>
        <a:bodyPr/>
        <a:lstStyle/>
        <a:p>
          <a:endParaRPr lang="es-ES_tradnl"/>
        </a:p>
      </dgm:t>
    </dgm:pt>
    <dgm:pt modelId="{CA1D4289-B3FC-9044-B606-6AEAAFCD9A67}" type="sibTrans" cxnId="{4A266831-FBB1-9146-BC01-C0FB50F8076A}">
      <dgm:prSet/>
      <dgm:spPr/>
      <dgm:t>
        <a:bodyPr/>
        <a:lstStyle/>
        <a:p>
          <a:endParaRPr lang="es-ES_tradnl"/>
        </a:p>
      </dgm:t>
    </dgm:pt>
    <dgm:pt modelId="{B7E7AB3C-9692-0A48-A6E7-CF2C0BE6FA2A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Las mujeres realizan una repetición con los pulgares alineados con la clavícula.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AB294579-5319-AA48-927C-905709D3A266}" type="parTrans" cxnId="{5E9E99A3-DF87-0A48-8D5E-D65410CEA302}">
      <dgm:prSet/>
      <dgm:spPr/>
      <dgm:t>
        <a:bodyPr/>
        <a:lstStyle/>
        <a:p>
          <a:endParaRPr lang="es-ES_tradnl"/>
        </a:p>
      </dgm:t>
    </dgm:pt>
    <dgm:pt modelId="{90ACAFE2-FC61-6647-9F0A-93512048BAB8}" type="sibTrans" cxnId="{5E9E99A3-DF87-0A48-8D5E-D65410CEA302}">
      <dgm:prSet/>
      <dgm:spPr/>
      <dgm:t>
        <a:bodyPr/>
        <a:lstStyle/>
        <a:p>
          <a:endParaRPr lang="es-ES_tradnl"/>
        </a:p>
      </dgm:t>
    </dgm:pt>
    <dgm:pt modelId="{9CB742A8-66F1-A348-BD55-7A2243A8514A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381CC30D-59A0-4746-A5EA-F0AC566F5FF0}" type="parTrans" cxnId="{AE1E64AB-C8C4-DD46-B338-C5488BC37E68}">
      <dgm:prSet/>
      <dgm:spPr/>
      <dgm:t>
        <a:bodyPr/>
        <a:lstStyle/>
        <a:p>
          <a:endParaRPr lang="es-ES_tradnl"/>
        </a:p>
      </dgm:t>
    </dgm:pt>
    <dgm:pt modelId="{1A5D04C9-2B38-5D4B-9DF1-1B7D74CE6C68}" type="sibTrans" cxnId="{AE1E64AB-C8C4-DD46-B338-C5488BC37E68}">
      <dgm:prSet/>
      <dgm:spPr/>
      <dgm:t>
        <a:bodyPr/>
        <a:lstStyle/>
        <a:p>
          <a:endParaRPr lang="es-ES_tradnl"/>
        </a:p>
      </dgm:t>
    </dgm:pt>
    <dgm:pt modelId="{EB97EF16-AA89-9F44-AB9C-30E26EAAD862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Los hombres son incapaces de generar una repetición con los pulgares en alineados a la barbilla.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D65090E6-B695-4F42-BF72-9292188D6E90}" type="parTrans" cxnId="{EC1FC377-9510-D840-BEF4-08D3B60C08BB}">
      <dgm:prSet/>
      <dgm:spPr/>
      <dgm:t>
        <a:bodyPr/>
        <a:lstStyle/>
        <a:p>
          <a:endParaRPr lang="es-ES_tradnl"/>
        </a:p>
      </dgm:t>
    </dgm:pt>
    <dgm:pt modelId="{77FB69EF-3017-BC47-8C37-209D2399353D}" type="sibTrans" cxnId="{EC1FC377-9510-D840-BEF4-08D3B60C08BB}">
      <dgm:prSet/>
      <dgm:spPr/>
      <dgm:t>
        <a:bodyPr/>
        <a:lstStyle/>
        <a:p>
          <a:endParaRPr lang="es-ES_tradnl"/>
        </a:p>
      </dgm:t>
    </dgm:pt>
    <dgm:pt modelId="{C8469DDD-A20E-474C-90D7-22D62F95F0CE}">
      <dgm:prSet phldrT="[Texto]"/>
      <dgm:spPr/>
      <dgm:t>
        <a:bodyPr/>
        <a:lstStyle/>
        <a:p>
          <a:r>
            <a:rPr lang="es-ES_tradnl" b="1" dirty="0" smtClean="0">
              <a:latin typeface="Futura Medium" charset="0"/>
              <a:ea typeface="Futura Medium" charset="0"/>
              <a:cs typeface="Futura Medium" charset="0"/>
            </a:rPr>
            <a:t>Las mujeres son incapaces de generar una repetición con los pulgares a la clavícula.</a:t>
          </a:r>
          <a:endParaRPr lang="es-ES_tradnl" b="1" dirty="0">
            <a:latin typeface="Futura Medium" charset="0"/>
            <a:ea typeface="Futura Medium" charset="0"/>
            <a:cs typeface="Futura Medium" charset="0"/>
          </a:endParaRPr>
        </a:p>
      </dgm:t>
    </dgm:pt>
    <dgm:pt modelId="{1794CC0D-4450-7043-AB89-0B4BE86D58A1}" type="parTrans" cxnId="{8D5A06CA-87FA-BC49-90DF-0B7A94B55A21}">
      <dgm:prSet/>
      <dgm:spPr/>
      <dgm:t>
        <a:bodyPr/>
        <a:lstStyle/>
        <a:p>
          <a:endParaRPr lang="es-ES_tradnl"/>
        </a:p>
      </dgm:t>
    </dgm:pt>
    <dgm:pt modelId="{F0DCA76C-10C8-1949-AA5C-5AEE62C15688}" type="sibTrans" cxnId="{8D5A06CA-87FA-BC49-90DF-0B7A94B55A21}">
      <dgm:prSet/>
      <dgm:spPr/>
      <dgm:t>
        <a:bodyPr/>
        <a:lstStyle/>
        <a:p>
          <a:endParaRPr lang="es-ES_tradnl"/>
        </a:p>
      </dgm:t>
    </dgm:pt>
    <dgm:pt modelId="{B2C5AF81-AE4E-CD46-A395-94D39075EEAD}" type="pres">
      <dgm:prSet presAssocID="{2AF257A5-E0CA-8542-9CD8-D81705949F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321A0FA-3F64-3543-A213-3032E49F5443}" type="pres">
      <dgm:prSet presAssocID="{FDF3D18A-562C-8648-8BA8-E903BD5992E2}" presName="linNode" presStyleCnt="0"/>
      <dgm:spPr/>
    </dgm:pt>
    <dgm:pt modelId="{35FBC48B-5381-9D4C-8BAF-31D219363D4E}" type="pres">
      <dgm:prSet presAssocID="{FDF3D18A-562C-8648-8BA8-E903BD5992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11F572-3426-9E40-B67E-5DA9F978540A}" type="pres">
      <dgm:prSet presAssocID="{FDF3D18A-562C-8648-8BA8-E903BD5992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8DF2F5C-1A1F-8941-8A49-A7F499A40803}" type="pres">
      <dgm:prSet presAssocID="{3357BE85-2322-3142-A850-4A47DF30CE65}" presName="sp" presStyleCnt="0"/>
      <dgm:spPr/>
    </dgm:pt>
    <dgm:pt modelId="{3345ED2A-1F0F-BF4C-9531-ED955E525F33}" type="pres">
      <dgm:prSet presAssocID="{BE21ECF9-B1C9-784D-B512-01F3ABB9AB2B}" presName="linNode" presStyleCnt="0"/>
      <dgm:spPr/>
    </dgm:pt>
    <dgm:pt modelId="{95906B44-3003-2A45-8E9B-B68F2E986022}" type="pres">
      <dgm:prSet presAssocID="{BE21ECF9-B1C9-784D-B512-01F3ABB9AB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4775A20-48C0-6C40-9969-F8F2DA64CD81}" type="pres">
      <dgm:prSet presAssocID="{BE21ECF9-B1C9-784D-B512-01F3ABB9AB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8D8E2D9-2517-0A43-B2BB-7017E50AD7BE}" type="pres">
      <dgm:prSet presAssocID="{D69E75C3-3924-114C-A2BE-0C4248C1A8B9}" presName="sp" presStyleCnt="0"/>
      <dgm:spPr/>
    </dgm:pt>
    <dgm:pt modelId="{94316FFF-C087-294B-A370-21109AED2DC7}" type="pres">
      <dgm:prSet presAssocID="{9CB742A8-66F1-A348-BD55-7A2243A8514A}" presName="linNode" presStyleCnt="0"/>
      <dgm:spPr/>
    </dgm:pt>
    <dgm:pt modelId="{90B515C6-34B6-2D41-8224-7F634C58F214}" type="pres">
      <dgm:prSet presAssocID="{9CB742A8-66F1-A348-BD55-7A2243A8514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BEABB0-F4CD-E348-BF28-C2390AA353A4}" type="pres">
      <dgm:prSet presAssocID="{9CB742A8-66F1-A348-BD55-7A2243A8514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31218AC-3DD9-2D47-9E90-933ABC308C82}" srcId="{2AF257A5-E0CA-8542-9CD8-D81705949F6D}" destId="{FDF3D18A-562C-8648-8BA8-E903BD5992E2}" srcOrd="0" destOrd="0" parTransId="{2B5F5354-628A-914D-BDE7-9772F9AAC23B}" sibTransId="{3357BE85-2322-3142-A850-4A47DF30CE65}"/>
    <dgm:cxn modelId="{4A266831-FBB1-9146-BC01-C0FB50F8076A}" srcId="{BE21ECF9-B1C9-784D-B512-01F3ABB9AB2B}" destId="{407EFCC0-12BC-E44B-85E9-D6A22FFC93BF}" srcOrd="0" destOrd="0" parTransId="{DFEF770A-B6BC-064B-861E-E33D801079CA}" sibTransId="{CA1D4289-B3FC-9044-B606-6AEAAFCD9A67}"/>
    <dgm:cxn modelId="{81653B6B-E751-1E4D-A704-3A86369519F9}" srcId="{FDF3D18A-562C-8648-8BA8-E903BD5992E2}" destId="{3ED5C5FC-1E70-8F40-890D-E59F4973C7B1}" srcOrd="0" destOrd="0" parTransId="{46F63789-F4F5-B54C-BD6B-87F908D4EBE1}" sibTransId="{98E31D23-7E08-5944-9B58-94FE10D94D27}"/>
    <dgm:cxn modelId="{B3F74C57-C6DA-564F-A746-4D74FA0DE78E}" type="presOf" srcId="{3ED5C5FC-1E70-8F40-890D-E59F4973C7B1}" destId="{A711F572-3426-9E40-B67E-5DA9F978540A}" srcOrd="0" destOrd="0" presId="urn:microsoft.com/office/officeart/2005/8/layout/vList5"/>
    <dgm:cxn modelId="{280405F0-D9BC-9B40-B8D1-F302F39EC9D5}" type="presOf" srcId="{BE21ECF9-B1C9-784D-B512-01F3ABB9AB2B}" destId="{95906B44-3003-2A45-8E9B-B68F2E986022}" srcOrd="0" destOrd="0" presId="urn:microsoft.com/office/officeart/2005/8/layout/vList5"/>
    <dgm:cxn modelId="{C5BC0471-A8AB-F542-9D83-F0ED972C6E40}" type="presOf" srcId="{9CB742A8-66F1-A348-BD55-7A2243A8514A}" destId="{90B515C6-34B6-2D41-8224-7F634C58F214}" srcOrd="0" destOrd="0" presId="urn:microsoft.com/office/officeart/2005/8/layout/vList5"/>
    <dgm:cxn modelId="{999288ED-9FE3-AB48-B74F-F70D4E633EEC}" type="presOf" srcId="{2F047552-E93A-7745-B4F0-3D81459252ED}" destId="{A711F572-3426-9E40-B67E-5DA9F978540A}" srcOrd="0" destOrd="1" presId="urn:microsoft.com/office/officeart/2005/8/layout/vList5"/>
    <dgm:cxn modelId="{04201732-AF17-1248-B643-2D8055B54E82}" type="presOf" srcId="{B7E7AB3C-9692-0A48-A6E7-CF2C0BE6FA2A}" destId="{A4775A20-48C0-6C40-9969-F8F2DA64CD81}" srcOrd="0" destOrd="1" presId="urn:microsoft.com/office/officeart/2005/8/layout/vList5"/>
    <dgm:cxn modelId="{05DAA297-1A78-124F-B0F1-8D0EE3762EE8}" type="presOf" srcId="{C8469DDD-A20E-474C-90D7-22D62F95F0CE}" destId="{91BEABB0-F4CD-E348-BF28-C2390AA353A4}" srcOrd="0" destOrd="1" presId="urn:microsoft.com/office/officeart/2005/8/layout/vList5"/>
    <dgm:cxn modelId="{8D5A06CA-87FA-BC49-90DF-0B7A94B55A21}" srcId="{9CB742A8-66F1-A348-BD55-7A2243A8514A}" destId="{C8469DDD-A20E-474C-90D7-22D62F95F0CE}" srcOrd="1" destOrd="0" parTransId="{1794CC0D-4450-7043-AB89-0B4BE86D58A1}" sibTransId="{F0DCA76C-10C8-1949-AA5C-5AEE62C15688}"/>
    <dgm:cxn modelId="{EC1FC377-9510-D840-BEF4-08D3B60C08BB}" srcId="{9CB742A8-66F1-A348-BD55-7A2243A8514A}" destId="{EB97EF16-AA89-9F44-AB9C-30E26EAAD862}" srcOrd="0" destOrd="0" parTransId="{D65090E6-B695-4F42-BF72-9292188D6E90}" sibTransId="{77FB69EF-3017-BC47-8C37-209D2399353D}"/>
    <dgm:cxn modelId="{AE1E64AB-C8C4-DD46-B338-C5488BC37E68}" srcId="{2AF257A5-E0CA-8542-9CD8-D81705949F6D}" destId="{9CB742A8-66F1-A348-BD55-7A2243A8514A}" srcOrd="2" destOrd="0" parTransId="{381CC30D-59A0-4746-A5EA-F0AC566F5FF0}" sibTransId="{1A5D04C9-2B38-5D4B-9DF1-1B7D74CE6C68}"/>
    <dgm:cxn modelId="{68BD9D79-948B-494A-87DC-7418DF69C89F}" type="presOf" srcId="{407EFCC0-12BC-E44B-85E9-D6A22FFC93BF}" destId="{A4775A20-48C0-6C40-9969-F8F2DA64CD81}" srcOrd="0" destOrd="0" presId="urn:microsoft.com/office/officeart/2005/8/layout/vList5"/>
    <dgm:cxn modelId="{7353EABA-6B69-4543-A793-21E3A2FD43A6}" type="presOf" srcId="{2AF257A5-E0CA-8542-9CD8-D81705949F6D}" destId="{B2C5AF81-AE4E-CD46-A395-94D39075EEAD}" srcOrd="0" destOrd="0" presId="urn:microsoft.com/office/officeart/2005/8/layout/vList5"/>
    <dgm:cxn modelId="{7C899026-E67E-DD4E-AF10-937FBCED721E}" srcId="{FDF3D18A-562C-8648-8BA8-E903BD5992E2}" destId="{2F047552-E93A-7745-B4F0-3D81459252ED}" srcOrd="1" destOrd="0" parTransId="{5177272F-A91B-EF40-A64F-DF412961A0DC}" sibTransId="{0B19D485-6E72-274E-B942-A84429D06392}"/>
    <dgm:cxn modelId="{5E9E99A3-DF87-0A48-8D5E-D65410CEA302}" srcId="{BE21ECF9-B1C9-784D-B512-01F3ABB9AB2B}" destId="{B7E7AB3C-9692-0A48-A6E7-CF2C0BE6FA2A}" srcOrd="1" destOrd="0" parTransId="{AB294579-5319-AA48-927C-905709D3A266}" sibTransId="{90ACAFE2-FC61-6647-9F0A-93512048BAB8}"/>
    <dgm:cxn modelId="{E46EA2C6-156D-3143-AE13-92D24010D6B9}" type="presOf" srcId="{FDF3D18A-562C-8648-8BA8-E903BD5992E2}" destId="{35FBC48B-5381-9D4C-8BAF-31D219363D4E}" srcOrd="0" destOrd="0" presId="urn:microsoft.com/office/officeart/2005/8/layout/vList5"/>
    <dgm:cxn modelId="{1B8DC1F9-88E5-9946-BD9C-2D56BF858EDE}" srcId="{2AF257A5-E0CA-8542-9CD8-D81705949F6D}" destId="{BE21ECF9-B1C9-784D-B512-01F3ABB9AB2B}" srcOrd="1" destOrd="0" parTransId="{FC8E393C-935E-ED41-A816-16C5A061B0F2}" sibTransId="{D69E75C3-3924-114C-A2BE-0C4248C1A8B9}"/>
    <dgm:cxn modelId="{06ADFA1A-4A9F-4842-97EB-12E511AA4F02}" type="presOf" srcId="{EB97EF16-AA89-9F44-AB9C-30E26EAAD862}" destId="{91BEABB0-F4CD-E348-BF28-C2390AA353A4}" srcOrd="0" destOrd="0" presId="urn:microsoft.com/office/officeart/2005/8/layout/vList5"/>
    <dgm:cxn modelId="{D195E227-D2D5-3147-B161-42B6CC955DC3}" type="presParOf" srcId="{B2C5AF81-AE4E-CD46-A395-94D39075EEAD}" destId="{D321A0FA-3F64-3543-A213-3032E49F5443}" srcOrd="0" destOrd="0" presId="urn:microsoft.com/office/officeart/2005/8/layout/vList5"/>
    <dgm:cxn modelId="{6A32F8C0-9AED-DC4E-B6E1-FE0DC19223ED}" type="presParOf" srcId="{D321A0FA-3F64-3543-A213-3032E49F5443}" destId="{35FBC48B-5381-9D4C-8BAF-31D219363D4E}" srcOrd="0" destOrd="0" presId="urn:microsoft.com/office/officeart/2005/8/layout/vList5"/>
    <dgm:cxn modelId="{1183AEEE-C2A9-1B4C-88ED-EF2575192E18}" type="presParOf" srcId="{D321A0FA-3F64-3543-A213-3032E49F5443}" destId="{A711F572-3426-9E40-B67E-5DA9F978540A}" srcOrd="1" destOrd="0" presId="urn:microsoft.com/office/officeart/2005/8/layout/vList5"/>
    <dgm:cxn modelId="{848D8DEA-241D-E949-A186-3443363401A5}" type="presParOf" srcId="{B2C5AF81-AE4E-CD46-A395-94D39075EEAD}" destId="{58DF2F5C-1A1F-8941-8A49-A7F499A40803}" srcOrd="1" destOrd="0" presId="urn:microsoft.com/office/officeart/2005/8/layout/vList5"/>
    <dgm:cxn modelId="{27AE23B1-FA06-8C4E-B45B-69FFC927579F}" type="presParOf" srcId="{B2C5AF81-AE4E-CD46-A395-94D39075EEAD}" destId="{3345ED2A-1F0F-BF4C-9531-ED955E525F33}" srcOrd="2" destOrd="0" presId="urn:microsoft.com/office/officeart/2005/8/layout/vList5"/>
    <dgm:cxn modelId="{FA883A40-F771-D24D-998A-F3BBCF0893AE}" type="presParOf" srcId="{3345ED2A-1F0F-BF4C-9531-ED955E525F33}" destId="{95906B44-3003-2A45-8E9B-B68F2E986022}" srcOrd="0" destOrd="0" presId="urn:microsoft.com/office/officeart/2005/8/layout/vList5"/>
    <dgm:cxn modelId="{5F8597F1-CCA3-A84B-8F6F-1309A4E66E61}" type="presParOf" srcId="{3345ED2A-1F0F-BF4C-9531-ED955E525F33}" destId="{A4775A20-48C0-6C40-9969-F8F2DA64CD81}" srcOrd="1" destOrd="0" presId="urn:microsoft.com/office/officeart/2005/8/layout/vList5"/>
    <dgm:cxn modelId="{EFB2C0F6-9F3A-E245-8C46-CA363D2640E1}" type="presParOf" srcId="{B2C5AF81-AE4E-CD46-A395-94D39075EEAD}" destId="{48D8E2D9-2517-0A43-B2BB-7017E50AD7BE}" srcOrd="3" destOrd="0" presId="urn:microsoft.com/office/officeart/2005/8/layout/vList5"/>
    <dgm:cxn modelId="{6245AD3F-75A1-FD4E-85AD-8E5622530181}" type="presParOf" srcId="{B2C5AF81-AE4E-CD46-A395-94D39075EEAD}" destId="{94316FFF-C087-294B-A370-21109AED2DC7}" srcOrd="4" destOrd="0" presId="urn:microsoft.com/office/officeart/2005/8/layout/vList5"/>
    <dgm:cxn modelId="{B7C0D412-61C5-1941-9C1C-5E1E576F7ABF}" type="presParOf" srcId="{94316FFF-C087-294B-A370-21109AED2DC7}" destId="{90B515C6-34B6-2D41-8224-7F634C58F214}" srcOrd="0" destOrd="0" presId="urn:microsoft.com/office/officeart/2005/8/layout/vList5"/>
    <dgm:cxn modelId="{0BB0C47D-A67F-164A-8347-3E7EC3D8585D}" type="presParOf" srcId="{94316FFF-C087-294B-A370-21109AED2DC7}" destId="{91BEABB0-F4CD-E348-BF28-C2390AA353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EFC03-35B7-6F4F-8639-B8A41CF0D584}">
      <dsp:nvSpPr>
        <dsp:cNvPr id="0" name=""/>
        <dsp:cNvSpPr/>
      </dsp:nvSpPr>
      <dsp:spPr>
        <a:xfrm>
          <a:off x="-4917790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136AD-BF76-1C4F-91EF-7F11C610EB07}">
      <dsp:nvSpPr>
        <dsp:cNvPr id="0" name=""/>
        <dsp:cNvSpPr/>
      </dsp:nvSpPr>
      <dsp:spPr>
        <a:xfrm>
          <a:off x="305246" y="197811"/>
          <a:ext cx="4818263" cy="395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88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Futura Medium" charset="0"/>
              <a:ea typeface="Futura Medium" charset="0"/>
              <a:cs typeface="Futura Medium" charset="0"/>
            </a:rPr>
            <a:t>SENTADILLA DE ARRNQUE</a:t>
          </a:r>
          <a:endParaRPr lang="es-ES_tradnl" sz="1200" kern="1200" dirty="0"/>
        </a:p>
      </dsp:txBody>
      <dsp:txXfrm>
        <a:off x="305246" y="197811"/>
        <a:ext cx="4818263" cy="395449"/>
      </dsp:txXfrm>
    </dsp:sp>
    <dsp:sp modelId="{6EDD75E7-26DB-2545-AE92-72756B86AB8E}">
      <dsp:nvSpPr>
        <dsp:cNvPr id="0" name=""/>
        <dsp:cNvSpPr/>
      </dsp:nvSpPr>
      <dsp:spPr>
        <a:xfrm>
          <a:off x="58090" y="148380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31DC9D-7F7E-B641-9AD0-1A98DF24A91B}">
      <dsp:nvSpPr>
        <dsp:cNvPr id="0" name=""/>
        <dsp:cNvSpPr/>
      </dsp:nvSpPr>
      <dsp:spPr>
        <a:xfrm>
          <a:off x="663361" y="791334"/>
          <a:ext cx="4460148" cy="395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88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Futura Medium" charset="0"/>
              <a:ea typeface="Futura Medium" charset="0"/>
              <a:cs typeface="Futura Medium" charset="0"/>
            </a:rPr>
            <a:t>PASO AL OBSTACULO</a:t>
          </a:r>
        </a:p>
      </dsp:txBody>
      <dsp:txXfrm>
        <a:off x="663361" y="791334"/>
        <a:ext cx="4460148" cy="395449"/>
      </dsp:txXfrm>
    </dsp:sp>
    <dsp:sp modelId="{96AA45FD-8CD7-3246-903F-79F234DE1FB2}">
      <dsp:nvSpPr>
        <dsp:cNvPr id="0" name=""/>
        <dsp:cNvSpPr/>
      </dsp:nvSpPr>
      <dsp:spPr>
        <a:xfrm>
          <a:off x="416205" y="741903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E3E113-C87A-DD4C-8B55-53E7B2E8E4B8}">
      <dsp:nvSpPr>
        <dsp:cNvPr id="0" name=""/>
        <dsp:cNvSpPr/>
      </dsp:nvSpPr>
      <dsp:spPr>
        <a:xfrm>
          <a:off x="859606" y="1384421"/>
          <a:ext cx="4263902" cy="395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88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Futura Medium" charset="0"/>
              <a:ea typeface="Futura Medium" charset="0"/>
              <a:cs typeface="Futura Medium" charset="0"/>
            </a:rPr>
            <a:t>ESTOCADA EN LINEA</a:t>
          </a:r>
        </a:p>
      </dsp:txBody>
      <dsp:txXfrm>
        <a:off x="859606" y="1384421"/>
        <a:ext cx="4263902" cy="395449"/>
      </dsp:txXfrm>
    </dsp:sp>
    <dsp:sp modelId="{A82B0EF2-51A8-E446-A96D-F7983DA83716}">
      <dsp:nvSpPr>
        <dsp:cNvPr id="0" name=""/>
        <dsp:cNvSpPr/>
      </dsp:nvSpPr>
      <dsp:spPr>
        <a:xfrm>
          <a:off x="612450" y="1334990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9AA909-726D-B948-A840-7F3BF9BFDB13}">
      <dsp:nvSpPr>
        <dsp:cNvPr id="0" name=""/>
        <dsp:cNvSpPr/>
      </dsp:nvSpPr>
      <dsp:spPr>
        <a:xfrm>
          <a:off x="922266" y="1977944"/>
          <a:ext cx="4201243" cy="395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88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Futura Medium" charset="0"/>
              <a:ea typeface="Futura Medium" charset="0"/>
              <a:cs typeface="Futura Medium" charset="0"/>
            </a:rPr>
            <a:t>MOVILIDAD DE HOMBROS</a:t>
          </a:r>
        </a:p>
      </dsp:txBody>
      <dsp:txXfrm>
        <a:off x="922266" y="1977944"/>
        <a:ext cx="4201243" cy="395449"/>
      </dsp:txXfrm>
    </dsp:sp>
    <dsp:sp modelId="{55AAB68C-53CE-B944-8022-64D250F6B08A}">
      <dsp:nvSpPr>
        <dsp:cNvPr id="0" name=""/>
        <dsp:cNvSpPr/>
      </dsp:nvSpPr>
      <dsp:spPr>
        <a:xfrm>
          <a:off x="675110" y="1928513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B09A7B-039C-C946-8C4D-7173539ECC3B}">
      <dsp:nvSpPr>
        <dsp:cNvPr id="0" name=""/>
        <dsp:cNvSpPr/>
      </dsp:nvSpPr>
      <dsp:spPr>
        <a:xfrm>
          <a:off x="859606" y="2571466"/>
          <a:ext cx="4263902" cy="395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88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Futura Medium" charset="0"/>
              <a:ea typeface="Futura Medium" charset="0"/>
              <a:cs typeface="Futura Medium" charset="0"/>
            </a:rPr>
            <a:t>PIERNA RECTA ARRIBA</a:t>
          </a:r>
        </a:p>
      </dsp:txBody>
      <dsp:txXfrm>
        <a:off x="859606" y="2571466"/>
        <a:ext cx="4263902" cy="395449"/>
      </dsp:txXfrm>
    </dsp:sp>
    <dsp:sp modelId="{A16A3139-CD26-7C4E-A138-ABDA62C18463}">
      <dsp:nvSpPr>
        <dsp:cNvPr id="0" name=""/>
        <dsp:cNvSpPr/>
      </dsp:nvSpPr>
      <dsp:spPr>
        <a:xfrm>
          <a:off x="612450" y="2522035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D08F0C-B005-DB4E-AE9B-AFF7936B91C9}">
      <dsp:nvSpPr>
        <dsp:cNvPr id="0" name=""/>
        <dsp:cNvSpPr/>
      </dsp:nvSpPr>
      <dsp:spPr>
        <a:xfrm>
          <a:off x="663361" y="3164554"/>
          <a:ext cx="4460148" cy="395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88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Futura Medium" charset="0"/>
              <a:ea typeface="Futura Medium" charset="0"/>
              <a:cs typeface="Futura Medium" charset="0"/>
            </a:rPr>
            <a:t>ESTABILIDAD DE TRONCO Y FLEXIÓN DE BRAZOS</a:t>
          </a:r>
        </a:p>
      </dsp:txBody>
      <dsp:txXfrm>
        <a:off x="663361" y="3164554"/>
        <a:ext cx="4460148" cy="395449"/>
      </dsp:txXfrm>
    </dsp:sp>
    <dsp:sp modelId="{3D32AE54-A183-BB48-87A0-55C479F7A8F9}">
      <dsp:nvSpPr>
        <dsp:cNvPr id="0" name=""/>
        <dsp:cNvSpPr/>
      </dsp:nvSpPr>
      <dsp:spPr>
        <a:xfrm>
          <a:off x="416205" y="3115122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7C5C0-77DB-1F46-B2C4-FA5EE76761A5}">
      <dsp:nvSpPr>
        <dsp:cNvPr id="0" name=""/>
        <dsp:cNvSpPr/>
      </dsp:nvSpPr>
      <dsp:spPr>
        <a:xfrm>
          <a:off x="305246" y="3758076"/>
          <a:ext cx="4818263" cy="395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88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Futura Medium" charset="0"/>
              <a:ea typeface="Futura Medium" charset="0"/>
              <a:cs typeface="Futura Medium" charset="0"/>
            </a:rPr>
            <a:t>ESTABILIDAD EN ROTACIÓN</a:t>
          </a:r>
        </a:p>
      </dsp:txBody>
      <dsp:txXfrm>
        <a:off x="305246" y="3758076"/>
        <a:ext cx="4818263" cy="395449"/>
      </dsp:txXfrm>
    </dsp:sp>
    <dsp:sp modelId="{70E73090-95DB-BB4B-A9F3-A4AE992FACEC}">
      <dsp:nvSpPr>
        <dsp:cNvPr id="0" name=""/>
        <dsp:cNvSpPr/>
      </dsp:nvSpPr>
      <dsp:spPr>
        <a:xfrm>
          <a:off x="58090" y="3708645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BE114-79F9-D346-BE2F-A5684158C0E1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Parte superior del torso es paralela con la tibia o hacia la vertical.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Fémur debajo de l horizontal.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Rodillas están alineadas sobre los pies.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Palo alineado sobre los pies.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97117"/>
        <a:ext cx="3261461" cy="1012303"/>
      </dsp:txXfrm>
    </dsp:sp>
    <dsp:sp modelId="{CF7DBDE1-6466-9C43-92BF-269889069EC6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70578"/>
        <a:ext cx="1728468" cy="1265378"/>
      </dsp:txXfrm>
    </dsp:sp>
    <dsp:sp modelId="{00777802-8656-2C45-A914-8675851522BB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Parte superior del torso es paralelo con la tibia o hacia la vertical.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Fémur está debajo de la horizontal.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Rodillas están alineadas sobre los pies.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Palo quede alineada en los pies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669518"/>
        <a:ext cx="3261461" cy="1012303"/>
      </dsp:txXfrm>
    </dsp:sp>
    <dsp:sp modelId="{3DA7AD3E-D967-9C49-9C6B-AC5AA610B06D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1542979"/>
        <a:ext cx="1728468" cy="1265378"/>
      </dsp:txXfrm>
    </dsp:sp>
    <dsp:sp modelId="{08CE124A-D108-8840-8EC1-8782E36DD54C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Tibia y parte superior del torso no son paralelas.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Fémur no esta debajo de la horizontal.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Las rodillas no están alineadas sobre los pies.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3141918"/>
        <a:ext cx="3261461" cy="1012303"/>
      </dsp:txXfrm>
    </dsp:sp>
    <dsp:sp modelId="{B18E04AA-9E34-9D44-912E-676E0254B3C4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3015380"/>
        <a:ext cx="172846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9E4B2-6CC0-A74A-8F12-49D10AA367E1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Caderas, rodillas y tobillos permanecen alineados en el plano sagital.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Mínima o nada de movimiento se señala en la columna lumbar.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Palo y obstáculo paralelo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97117"/>
        <a:ext cx="3261461" cy="1012303"/>
      </dsp:txXfrm>
    </dsp:sp>
    <dsp:sp modelId="{48B8A5C9-251C-284C-B972-2FEB6DE712F1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70578"/>
        <a:ext cx="1728468" cy="1265378"/>
      </dsp:txXfrm>
    </dsp:sp>
    <dsp:sp modelId="{B977BDA3-FBAC-8E49-8B3B-5F83FF6F2B23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La alineación se pierde entre las caderas, las rodillas y los tobillos.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Se observó movimiento en la columna lumbar.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Palo y obstáculo no son paralelos.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669518"/>
        <a:ext cx="3261461" cy="1012303"/>
      </dsp:txXfrm>
    </dsp:sp>
    <dsp:sp modelId="{ACFD41DC-1298-0945-A102-E1521AB59C59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1542979"/>
        <a:ext cx="1728468" cy="1265378"/>
      </dsp:txXfrm>
    </dsp:sp>
    <dsp:sp modelId="{21AE1B75-8A99-0B47-B6AF-B369800EE29E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El contacto entre pie y obstáculo.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100" b="1" kern="1200" dirty="0" smtClean="0">
              <a:latin typeface="Futura Medium" charset="0"/>
              <a:ea typeface="Futura Medium" charset="0"/>
              <a:cs typeface="Futura Medium" charset="0"/>
            </a:rPr>
            <a:t>Se observa perdida de equilibrio.</a:t>
          </a:r>
          <a:endParaRPr lang="es-ES_tradnl" sz="11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3141918"/>
        <a:ext cx="3261461" cy="1012303"/>
      </dsp:txXfrm>
    </dsp:sp>
    <dsp:sp modelId="{0507F831-0704-744C-93ED-E84BCC9E1745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3015380"/>
        <a:ext cx="1728468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D0A2-A93C-1347-96BE-E2C29B585E38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El palo permanece en contacto con columna.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No se observa ningún movimiento del torso.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El palo permanece vertical en el plano sagital.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La rodilla toca detrás del talón del pie americano.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97117"/>
        <a:ext cx="3261461" cy="1012303"/>
      </dsp:txXfrm>
    </dsp:sp>
    <dsp:sp modelId="{6CD09C6F-0B2F-124C-A51F-8AD491B092F5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70578"/>
        <a:ext cx="1728468" cy="1265378"/>
      </dsp:txXfrm>
    </dsp:sp>
    <dsp:sp modelId="{6E7348EC-8401-4440-A063-B8AD1F86192E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El palo no se queda en contacto con la columna.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Se observa movimiento en el torso.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El palo y los pies no se quedan en plano sagital.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Rodilla no toca por detrás talón del pie delantero.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669518"/>
        <a:ext cx="3261461" cy="1012303"/>
      </dsp:txXfrm>
    </dsp:sp>
    <dsp:sp modelId="{12BB9CB7-794F-CC43-BC34-690E429CDB1E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1542979"/>
        <a:ext cx="1728468" cy="1265378"/>
      </dsp:txXfrm>
    </dsp:sp>
    <dsp:sp modelId="{0AD99AD8-5B74-5645-A007-8A1FAB4D441E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900" b="1" kern="1200" dirty="0" smtClean="0">
              <a:latin typeface="Futura Medium" charset="0"/>
              <a:ea typeface="Futura Medium" charset="0"/>
              <a:cs typeface="Futura Medium" charset="0"/>
            </a:rPr>
            <a:t>Se observa perdida de equilibrio,</a:t>
          </a:r>
          <a:endParaRPr lang="es-ES_tradnl" sz="9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3141918"/>
        <a:ext cx="3261461" cy="1012303"/>
      </dsp:txXfrm>
    </dsp:sp>
    <dsp:sp modelId="{3EA9FC99-E71E-5049-8199-80C22707559B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3015380"/>
        <a:ext cx="1728468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5DAC2-CE2A-3740-AC81-6D433720B5DB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dirty="0" smtClean="0">
              <a:latin typeface="Futura Medium" charset="0"/>
              <a:ea typeface="Futura Medium" charset="0"/>
              <a:cs typeface="Futura Medium" charset="0"/>
            </a:rPr>
            <a:t>Puños están dentro de la longitud de una mano.                                                </a:t>
          </a:r>
          <a:endParaRPr lang="es-ES_tradnl" sz="20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97117"/>
        <a:ext cx="3261461" cy="1012303"/>
      </dsp:txXfrm>
    </dsp:sp>
    <dsp:sp modelId="{0A1F40B3-B07D-3E49-9475-1CE02C9E49F3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70578"/>
        <a:ext cx="1728468" cy="1265378"/>
      </dsp:txXfrm>
    </dsp:sp>
    <dsp:sp modelId="{082A1571-171B-2344-A747-42F44CB7A837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dirty="0" smtClean="0">
              <a:latin typeface="Futura Medium" charset="0"/>
              <a:ea typeface="Futura Medium" charset="0"/>
              <a:cs typeface="Futura Medium" charset="0"/>
            </a:rPr>
            <a:t>Puños están dentro de una mano y 1/2.                                                                                                         </a:t>
          </a:r>
          <a:endParaRPr lang="es-ES_tradnl" sz="20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669518"/>
        <a:ext cx="3261461" cy="1012303"/>
      </dsp:txXfrm>
    </dsp:sp>
    <dsp:sp modelId="{C8230EF9-B1B3-854D-BC30-4E4CDC437F02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1542979"/>
        <a:ext cx="1728468" cy="1265378"/>
      </dsp:txXfrm>
    </dsp:sp>
    <dsp:sp modelId="{0356AB16-3569-434E-A970-851E540E9E3F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dirty="0" smtClean="0">
              <a:latin typeface="Futura Medium" charset="0"/>
              <a:ea typeface="Futura Medium" charset="0"/>
              <a:cs typeface="Futura Medium" charset="0"/>
            </a:rPr>
            <a:t>Puños están a una distancia mayor de una mano y 1/2</a:t>
          </a:r>
          <a:endParaRPr lang="es-ES_tradnl" sz="20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3141918"/>
        <a:ext cx="3261461" cy="1012303"/>
      </dsp:txXfrm>
    </dsp:sp>
    <dsp:sp modelId="{010DD242-718C-FB49-880D-6B86B66EC6D5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3015380"/>
        <a:ext cx="1728468" cy="126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9EE43-F569-1D41-961F-EDD49914F258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kern="1200" dirty="0" smtClean="0">
              <a:latin typeface="Futura Medium" charset="0"/>
              <a:ea typeface="Futura Medium" charset="0"/>
              <a:cs typeface="Futura Medium" charset="0"/>
            </a:rPr>
            <a:t>Tobillo o bastón esta en la mitad del muslo.</a:t>
          </a:r>
          <a:endParaRPr lang="es-ES_tradnl" sz="2000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97117"/>
        <a:ext cx="3261461" cy="1012303"/>
      </dsp:txXfrm>
    </dsp:sp>
    <dsp:sp modelId="{A6AB82D9-21C6-3C4C-BCB0-571D598E96D2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sz="6500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70578"/>
        <a:ext cx="1728468" cy="1265378"/>
      </dsp:txXfrm>
    </dsp:sp>
    <dsp:sp modelId="{D78522BE-2F3C-364B-A52B-18EBA433AD41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kern="1200" dirty="0" smtClean="0">
              <a:latin typeface="Futura Medium" charset="0"/>
              <a:ea typeface="Futura Medium" charset="0"/>
              <a:cs typeface="Futura Medium" charset="0"/>
            </a:rPr>
            <a:t>Tobillo o bastón esta en la rotula o mitad de la articulación.</a:t>
          </a:r>
          <a:endParaRPr lang="es-ES_tradnl" sz="2000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669518"/>
        <a:ext cx="3261461" cy="1012303"/>
      </dsp:txXfrm>
    </dsp:sp>
    <dsp:sp modelId="{5A7805ED-C620-3049-BAEA-CEE234E09130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sz="6500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1542979"/>
        <a:ext cx="1728468" cy="1265378"/>
      </dsp:txXfrm>
    </dsp:sp>
    <dsp:sp modelId="{C47FCA31-369A-E440-9EFC-38C2827E9C6D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kern="1200" dirty="0" smtClean="0">
              <a:latin typeface="Futura Medium" charset="0"/>
              <a:ea typeface="Futura Medium" charset="0"/>
              <a:cs typeface="Futura Medium" charset="0"/>
            </a:rPr>
            <a:t>Tobillo no pasa la posición II</a:t>
          </a:r>
          <a:endParaRPr lang="es-ES_tradnl" sz="2000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3141918"/>
        <a:ext cx="3261461" cy="1012303"/>
      </dsp:txXfrm>
    </dsp:sp>
    <dsp:sp modelId="{7E8EE26F-335E-204E-963B-C19CF2010AE6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sz="6500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3015380"/>
        <a:ext cx="1728468" cy="126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F2E98-DF93-1E45-89AD-0160931361E2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b="1" kern="1200" dirty="0" smtClean="0">
              <a:latin typeface="Futura Medium" charset="0"/>
              <a:ea typeface="Futura Medium" charset="0"/>
              <a:cs typeface="Futura Medium" charset="0"/>
            </a:rPr>
            <a:t>Lleva a cabo una correcta repetición unilateral, manteniendo la columna vertebral paralela a la tabla.</a:t>
          </a:r>
          <a:endParaRPr lang="es-ES_tradnl" sz="12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b="1" kern="1200" dirty="0" smtClean="0">
              <a:latin typeface="Futura Medium" charset="0"/>
              <a:ea typeface="Futura Medium" charset="0"/>
              <a:cs typeface="Futura Medium" charset="0"/>
            </a:rPr>
            <a:t>La rodilla y el codo se tocan en </a:t>
          </a:r>
          <a:r>
            <a:rPr lang="es-ES_tradnl" sz="1200" b="1" kern="1200" dirty="0" err="1" smtClean="0">
              <a:latin typeface="Futura Medium" charset="0"/>
              <a:ea typeface="Futura Medium" charset="0"/>
              <a:cs typeface="Futura Medium" charset="0"/>
            </a:rPr>
            <a:t>linea</a:t>
          </a:r>
          <a:r>
            <a:rPr lang="es-ES_tradnl" sz="1200" b="1" kern="1200" dirty="0" smtClean="0">
              <a:latin typeface="Futura Medium" charset="0"/>
              <a:ea typeface="Futura Medium" charset="0"/>
              <a:cs typeface="Futura Medium" charset="0"/>
            </a:rPr>
            <a:t> sobre la tabla.</a:t>
          </a:r>
          <a:endParaRPr lang="es-ES_tradnl" sz="12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97117"/>
        <a:ext cx="3261461" cy="1012303"/>
      </dsp:txXfrm>
    </dsp:sp>
    <dsp:sp modelId="{263B5AF5-9AED-014A-9F59-BD15990E653A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70578"/>
        <a:ext cx="1728468" cy="1265378"/>
      </dsp:txXfrm>
    </dsp:sp>
    <dsp:sp modelId="{147D7762-9417-1B48-A665-53838BC36042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b="1" kern="1200" dirty="0" smtClean="0">
              <a:latin typeface="Futura Medium" charset="0"/>
              <a:ea typeface="Futura Medium" charset="0"/>
              <a:cs typeface="Futura Medium" charset="0"/>
            </a:rPr>
            <a:t>Lleva a cabo una correcta repetición diagonal, manteniendo la columna vertebral paralela a la tabla.</a:t>
          </a:r>
          <a:endParaRPr lang="es-ES_tradnl" sz="12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b="1" kern="1200" dirty="0" smtClean="0">
              <a:latin typeface="Futura Medium" charset="0"/>
              <a:ea typeface="Futura Medium" charset="0"/>
              <a:cs typeface="Futura Medium" charset="0"/>
            </a:rPr>
            <a:t>La rodilla y el codo se tocan en </a:t>
          </a:r>
          <a:r>
            <a:rPr lang="es-ES_tradnl" sz="1200" b="1" kern="1200" dirty="0" err="1" smtClean="0">
              <a:latin typeface="Futura Medium" charset="0"/>
              <a:ea typeface="Futura Medium" charset="0"/>
              <a:cs typeface="Futura Medium" charset="0"/>
            </a:rPr>
            <a:t>linea</a:t>
          </a:r>
          <a:r>
            <a:rPr lang="es-ES_tradnl" sz="1200" b="1" kern="1200" dirty="0" smtClean="0">
              <a:latin typeface="Futura Medium" charset="0"/>
              <a:ea typeface="Futura Medium" charset="0"/>
              <a:cs typeface="Futura Medium" charset="0"/>
            </a:rPr>
            <a:t> sobre la tabla.</a:t>
          </a:r>
          <a:endParaRPr lang="es-ES_tradnl" sz="12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669518"/>
        <a:ext cx="3261461" cy="1012303"/>
      </dsp:txXfrm>
    </dsp:sp>
    <dsp:sp modelId="{E4C58833-D3D5-4B43-859D-D4D24EC02523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1542979"/>
        <a:ext cx="1728468" cy="1265378"/>
      </dsp:txXfrm>
    </dsp:sp>
    <dsp:sp modelId="{40BDAC65-EF02-0841-B8A4-AFFBB789A74B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b="1" kern="1200" dirty="0" smtClean="0">
              <a:latin typeface="Futura Medium" charset="0"/>
              <a:ea typeface="Futura Medium" charset="0"/>
              <a:cs typeface="Futura Medium" charset="0"/>
            </a:rPr>
            <a:t>Incapacidad para realizar las repeticiones diagonales.</a:t>
          </a:r>
          <a:endParaRPr lang="es-ES_tradnl" sz="12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3141918"/>
        <a:ext cx="3261461" cy="1012303"/>
      </dsp:txXfrm>
    </dsp:sp>
    <dsp:sp modelId="{538759F4-0692-E64F-9B1F-94C2417462BE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3015380"/>
        <a:ext cx="1728468" cy="126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F572-3426-9E40-B67E-5DA9F978540A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b="1" kern="1200" dirty="0" smtClean="0">
              <a:latin typeface="Futura Medium" charset="0"/>
              <a:ea typeface="Futura Medium" charset="0"/>
              <a:cs typeface="Futura Medium" charset="0"/>
            </a:rPr>
            <a:t>Los hombres realizan una repetición con los pulgares alineados en la parte superior de la frente.</a:t>
          </a:r>
          <a:endParaRPr lang="es-ES_tradnl" sz="10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b="1" kern="1200" dirty="0" smtClean="0">
              <a:latin typeface="Futura Medium" charset="0"/>
              <a:ea typeface="Futura Medium" charset="0"/>
              <a:cs typeface="Futura Medium" charset="0"/>
            </a:rPr>
            <a:t>Las mujeres realizan una repetición con los pulgares a la barbilla.</a:t>
          </a:r>
          <a:endParaRPr lang="es-ES_tradnl" sz="10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97117"/>
        <a:ext cx="3261461" cy="1012303"/>
      </dsp:txXfrm>
    </dsp:sp>
    <dsp:sp modelId="{35FBC48B-5381-9D4C-8BAF-31D219363D4E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70578"/>
        <a:ext cx="1728468" cy="1265378"/>
      </dsp:txXfrm>
    </dsp:sp>
    <dsp:sp modelId="{A4775A20-48C0-6C40-9969-F8F2DA64CD81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b="1" kern="1200" dirty="0" smtClean="0">
              <a:latin typeface="Futura Medium" charset="0"/>
              <a:ea typeface="Futura Medium" charset="0"/>
              <a:cs typeface="Futura Medium" charset="0"/>
            </a:rPr>
            <a:t>Los hombres realizan una repetición con los pulgares a la altura de la barbilla.</a:t>
          </a:r>
          <a:endParaRPr lang="es-ES_tradnl" sz="10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b="1" kern="1200" dirty="0" smtClean="0">
              <a:latin typeface="Futura Medium" charset="0"/>
              <a:ea typeface="Futura Medium" charset="0"/>
              <a:cs typeface="Futura Medium" charset="0"/>
            </a:rPr>
            <a:t>Las mujeres realizan una repetición con los pulgares alineados con la clavícula.</a:t>
          </a:r>
          <a:endParaRPr lang="es-ES_tradnl" sz="10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1669518"/>
        <a:ext cx="3261461" cy="1012303"/>
      </dsp:txXfrm>
    </dsp:sp>
    <dsp:sp modelId="{95906B44-3003-2A45-8E9B-B68F2E986022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1542979"/>
        <a:ext cx="1728468" cy="1265378"/>
      </dsp:txXfrm>
    </dsp:sp>
    <dsp:sp modelId="{91BEABB0-F4CD-E348-BF28-C2390AA353A4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b="1" kern="1200" dirty="0" smtClean="0">
              <a:latin typeface="Futura Medium" charset="0"/>
              <a:ea typeface="Futura Medium" charset="0"/>
              <a:cs typeface="Futura Medium" charset="0"/>
            </a:rPr>
            <a:t>Los hombres son incapaces de generar una repetición con los pulgares en alineados a la barbilla.</a:t>
          </a:r>
          <a:endParaRPr lang="es-ES_tradnl" sz="1000" b="1" kern="1200" dirty="0">
            <a:latin typeface="Futura Medium" charset="0"/>
            <a:ea typeface="Futura Medium" charset="0"/>
            <a:cs typeface="Futura Medium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b="1" kern="1200" dirty="0" smtClean="0">
              <a:latin typeface="Futura Medium" charset="0"/>
              <a:ea typeface="Futura Medium" charset="0"/>
              <a:cs typeface="Futura Medium" charset="0"/>
            </a:rPr>
            <a:t>Las mujeres son incapaces de generar una repetición con los pulgares a la clavícula.</a:t>
          </a:r>
          <a:endParaRPr lang="es-ES_tradnl" sz="10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 rot="-5400000">
        <a:off x="1865376" y="3141918"/>
        <a:ext cx="3261461" cy="1012303"/>
      </dsp:txXfrm>
    </dsp:sp>
    <dsp:sp modelId="{90B515C6-34B6-2D41-8224-7F634C58F214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b="1" kern="1200" dirty="0" smtClean="0">
              <a:latin typeface="Futura Medium" charset="0"/>
              <a:ea typeface="Futura Medium" charset="0"/>
              <a:cs typeface="Futura Medium" charset="0"/>
            </a:rPr>
            <a:t>I</a:t>
          </a:r>
          <a:endParaRPr lang="es-ES_tradnl" sz="6500" b="1" kern="1200" dirty="0">
            <a:latin typeface="Futura Medium" charset="0"/>
            <a:ea typeface="Futura Medium" charset="0"/>
            <a:cs typeface="Futura Medium" charset="0"/>
          </a:endParaRPr>
        </a:p>
      </dsp:txBody>
      <dsp:txXfrm>
        <a:off x="68454" y="3015380"/>
        <a:ext cx="172846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18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689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95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32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01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38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0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731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15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14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FDC2-32C5-124A-9D97-981B13B3172A}" type="datetimeFigureOut">
              <a:rPr lang="es-ES_tradnl" smtClean="0"/>
              <a:t>23/10/18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9455-778C-554D-AE63-45E9A075157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0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26518" y="764704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 smtClean="0">
                <a:latin typeface="Futura Medium" charset="0"/>
                <a:ea typeface="Futura Medium" charset="0"/>
                <a:cs typeface="Futura Medium" charset="0"/>
              </a:rPr>
              <a:t>EVALUACIÓN ANALÍTICA</a:t>
            </a:r>
            <a:endParaRPr lang="es-ES_tradnl" sz="4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791697" y="3933056"/>
            <a:ext cx="10515600" cy="1500187"/>
          </a:xfrm>
        </p:spPr>
        <p:txBody>
          <a:bodyPr>
            <a:norm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es-ES_tradnl" b="1" dirty="0" smtClean="0"/>
              <a:t>PROTOCOLO FMS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5820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FUNCTIONAL MOVEMENT SCREEN</a:t>
            </a:r>
            <a:endParaRPr lang="es-ES_tradnl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5228"/>
          <a:stretch/>
        </p:blipFill>
        <p:spPr>
          <a:xfrm>
            <a:off x="838200" y="2132856"/>
            <a:ext cx="4931544" cy="38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SENTADILLA DE ARRANQUE</a:t>
            </a:r>
            <a:endParaRPr lang="es-ES_tradnl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40" y="1825626"/>
            <a:ext cx="2962055" cy="4351338"/>
          </a:xfrm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66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PASO AL OBSTÁCULO</a:t>
            </a:r>
            <a:endParaRPr lang="es-ES_tradnl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25625"/>
            <a:ext cx="2925716" cy="4351338"/>
          </a:xfr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0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ESTOCADA EN LINEA.</a:t>
            </a:r>
            <a:endParaRPr lang="es-ES_tradnl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25625"/>
            <a:ext cx="3019978" cy="4349828"/>
          </a:xfr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67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MOVILIDAD DE HOMBROS</a:t>
            </a:r>
            <a:endParaRPr lang="es-ES_tradnl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24" y="1825625"/>
            <a:ext cx="4126752" cy="4351338"/>
          </a:xfr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2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36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PIERNA RECTA ARRIBA</a:t>
            </a:r>
            <a:endParaRPr lang="es-ES_tradnl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" name="Marcador de contenido 3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690688"/>
            <a:ext cx="1428993" cy="4402399"/>
          </a:xfrm>
        </p:spPr>
      </p:pic>
    </p:spTree>
    <p:extLst>
      <p:ext uri="{BB962C8B-B14F-4D97-AF65-F5344CB8AC3E}">
        <p14:creationId xmlns:p14="http://schemas.microsoft.com/office/powerpoint/2010/main" val="15141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ESTABILIDAD EN LA ROTACIÓN</a:t>
            </a:r>
            <a:endParaRPr lang="es-ES_tradnl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666984"/>
            <a:ext cx="3106648" cy="4668619"/>
          </a:xfr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0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ESTABILIDAD DEL TRONCO Y FLEXIÓN DE BRAZOS</a:t>
            </a:r>
            <a:endParaRPr lang="es-ES_tradnl" sz="32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630527"/>
            <a:ext cx="3188577" cy="4741534"/>
          </a:xfr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4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540</Words>
  <Application>Microsoft Macintosh PowerPoint</Application>
  <PresentationFormat>Panorámica</PresentationFormat>
  <Paragraphs>83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Futura Medium</vt:lpstr>
      <vt:lpstr>Arial</vt:lpstr>
      <vt:lpstr>Tema de Office</vt:lpstr>
      <vt:lpstr>EVALUACIÓN ANALÍTICA</vt:lpstr>
      <vt:lpstr>FUNCTIONAL MOVEMENT SCREEN</vt:lpstr>
      <vt:lpstr>SENTADILLA DE ARRANQUE</vt:lpstr>
      <vt:lpstr>PASO AL OBSTÁCULO</vt:lpstr>
      <vt:lpstr>ESTOCADA EN LINEA.</vt:lpstr>
      <vt:lpstr>MOVILIDAD DE HOMBROS</vt:lpstr>
      <vt:lpstr>PIERNA RECTA ARRIBA</vt:lpstr>
      <vt:lpstr>ESTABILIDAD EN LA ROTACIÓN</vt:lpstr>
      <vt:lpstr>ESTABILIDAD DEL TRONCO Y FLEXIÓN DE BRAZOS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ANALÍTICA</dc:title>
  <dc:creator>Usuario de Microsoft Office</dc:creator>
  <cp:lastModifiedBy>Usuario de Microsoft Office</cp:lastModifiedBy>
  <cp:revision>1</cp:revision>
  <dcterms:created xsi:type="dcterms:W3CDTF">2018-10-23T19:52:19Z</dcterms:created>
  <dcterms:modified xsi:type="dcterms:W3CDTF">2018-10-23T19:54:20Z</dcterms:modified>
</cp:coreProperties>
</file>