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</p:sldIdLst>
  <p:sldSz cx="12192000" cy="6858000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088"/>
    <p:restoredTop sz="94674"/>
  </p:normalViewPr>
  <p:slideViewPr>
    <p:cSldViewPr snapToGrid="0" snapToObjects="1">
      <p:cViewPr varScale="1">
        <p:scale>
          <a:sx n="97" d="100"/>
          <a:sy n="97" d="100"/>
        </p:scale>
        <p:origin x="216" y="8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presProps" Target="presProps.xml"/><Relationship Id="rId10" Type="http://schemas.openxmlformats.org/officeDocument/2006/relationships/viewProps" Target="viewProps.xml"/></Relationships>
</file>

<file path=ppt/diagrams/_rels/data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4" Type="http://schemas.openxmlformats.org/officeDocument/2006/relationships/image" Target="../media/image7.png"/><Relationship Id="rId5" Type="http://schemas.microsoft.com/office/2007/relationships/hdphoto" Target="../media/hdphoto4.wdp"/><Relationship Id="rId1" Type="http://schemas.openxmlformats.org/officeDocument/2006/relationships/image" Target="../media/image5.png"/><Relationship Id="rId2" Type="http://schemas.openxmlformats.org/officeDocument/2006/relationships/image" Target="../media/image6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microsoft.com/office/2007/relationships/hdphoto" Target="../media/hdphoto6.wdp"/><Relationship Id="rId5" Type="http://schemas.openxmlformats.org/officeDocument/2006/relationships/image" Target="../media/image10.png"/><Relationship Id="rId6" Type="http://schemas.microsoft.com/office/2007/relationships/hdphoto" Target="../media/hdphoto7.wdp"/><Relationship Id="rId1" Type="http://schemas.openxmlformats.org/officeDocument/2006/relationships/image" Target="../media/image8.png"/><Relationship Id="rId2" Type="http://schemas.microsoft.com/office/2007/relationships/hdphoto" Target="../media/hdphoto5.wdp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microsoft.com/office/2007/relationships/hdphoto" Target="../media/hdphoto9.wdp"/><Relationship Id="rId1" Type="http://schemas.openxmlformats.org/officeDocument/2006/relationships/image" Target="../media/image11.png"/><Relationship Id="rId2" Type="http://schemas.microsoft.com/office/2007/relationships/hdphoto" Target="../media/hdphoto8.wdp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microsoft.com/office/2007/relationships/hdphoto" Target="../media/hdphoto11.wdp"/><Relationship Id="rId5" Type="http://schemas.openxmlformats.org/officeDocument/2006/relationships/image" Target="../media/image16.png"/><Relationship Id="rId6" Type="http://schemas.microsoft.com/office/2007/relationships/hdphoto" Target="../media/hdphoto12.wdp"/><Relationship Id="rId1" Type="http://schemas.openxmlformats.org/officeDocument/2006/relationships/image" Target="../media/image14.png"/><Relationship Id="rId2" Type="http://schemas.microsoft.com/office/2007/relationships/hdphoto" Target="../media/hdphoto10.wdp"/></Relationships>
</file>

<file path=ppt/diagrams/_rels/drawing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4" Type="http://schemas.openxmlformats.org/officeDocument/2006/relationships/image" Target="../media/image7.png"/><Relationship Id="rId5" Type="http://schemas.microsoft.com/office/2007/relationships/hdphoto" Target="../media/hdphoto4.wdp"/><Relationship Id="rId1" Type="http://schemas.openxmlformats.org/officeDocument/2006/relationships/image" Target="../media/image5.png"/><Relationship Id="rId2" Type="http://schemas.openxmlformats.org/officeDocument/2006/relationships/image" Target="../media/image6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microsoft.com/office/2007/relationships/hdphoto" Target="../media/hdphoto6.wdp"/><Relationship Id="rId5" Type="http://schemas.openxmlformats.org/officeDocument/2006/relationships/image" Target="../media/image10.png"/><Relationship Id="rId6" Type="http://schemas.microsoft.com/office/2007/relationships/hdphoto" Target="../media/hdphoto7.wdp"/><Relationship Id="rId1" Type="http://schemas.openxmlformats.org/officeDocument/2006/relationships/image" Target="../media/image8.png"/><Relationship Id="rId2" Type="http://schemas.microsoft.com/office/2007/relationships/hdphoto" Target="../media/hdphoto5.wdp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microsoft.com/office/2007/relationships/hdphoto" Target="../media/hdphoto9.wdp"/><Relationship Id="rId1" Type="http://schemas.openxmlformats.org/officeDocument/2006/relationships/image" Target="../media/image11.png"/><Relationship Id="rId2" Type="http://schemas.microsoft.com/office/2007/relationships/hdphoto" Target="../media/hdphoto8.wdp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microsoft.com/office/2007/relationships/hdphoto" Target="../media/hdphoto11.wdp"/><Relationship Id="rId5" Type="http://schemas.openxmlformats.org/officeDocument/2006/relationships/image" Target="../media/image16.png"/><Relationship Id="rId6" Type="http://schemas.microsoft.com/office/2007/relationships/hdphoto" Target="../media/hdphoto12.wdp"/><Relationship Id="rId1" Type="http://schemas.openxmlformats.org/officeDocument/2006/relationships/image" Target="../media/image14.png"/><Relationship Id="rId2" Type="http://schemas.microsoft.com/office/2007/relationships/hdphoto" Target="../media/hdphoto10.wdp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D2C220E-BB50-D74F-8DCA-DB91B221506F}" type="doc">
      <dgm:prSet loTypeId="urn:microsoft.com/office/officeart/2008/layout/VerticalCurvedList" loCatId="" qsTypeId="urn:microsoft.com/office/officeart/2005/8/quickstyle/3D2" qsCatId="3D" csTypeId="urn:microsoft.com/office/officeart/2005/8/colors/accent0_1" csCatId="mainScheme" phldr="1"/>
      <dgm:spPr/>
      <dgm:t>
        <a:bodyPr/>
        <a:lstStyle/>
        <a:p>
          <a:endParaRPr lang="es-ES_tradnl"/>
        </a:p>
      </dgm:t>
    </dgm:pt>
    <dgm:pt modelId="{C07E12FC-F39D-644F-A942-B7DC0335EE9D}">
      <dgm:prSet phldrT="[Texto]"/>
      <dgm:spPr/>
      <dgm:t>
        <a:bodyPr/>
        <a:lstStyle/>
        <a:p>
          <a:r>
            <a:rPr lang="es-ES_tradnl" b="1" dirty="0" smtClean="0">
              <a:latin typeface="Futura Medium" charset="0"/>
              <a:ea typeface="Futura Medium" charset="0"/>
              <a:cs typeface="Futura Medium" charset="0"/>
            </a:rPr>
            <a:t>Dolor</a:t>
          </a:r>
          <a:endParaRPr lang="es-ES_tradnl" b="1" dirty="0">
            <a:latin typeface="Futura Medium" charset="0"/>
            <a:ea typeface="Futura Medium" charset="0"/>
            <a:cs typeface="Futura Medium" charset="0"/>
          </a:endParaRPr>
        </a:p>
      </dgm:t>
    </dgm:pt>
    <dgm:pt modelId="{68AA6BBA-015D-3346-BA66-F5B932146417}" type="parTrans" cxnId="{0F6D0829-A580-9D46-BB08-26124E45F1B1}">
      <dgm:prSet/>
      <dgm:spPr/>
      <dgm:t>
        <a:bodyPr/>
        <a:lstStyle/>
        <a:p>
          <a:endParaRPr lang="es-ES_tradnl"/>
        </a:p>
      </dgm:t>
    </dgm:pt>
    <dgm:pt modelId="{9E117B34-BE25-9748-AD26-589A3E6A7BC4}" type="sibTrans" cxnId="{0F6D0829-A580-9D46-BB08-26124E45F1B1}">
      <dgm:prSet/>
      <dgm:spPr/>
      <dgm:t>
        <a:bodyPr/>
        <a:lstStyle/>
        <a:p>
          <a:endParaRPr lang="es-ES_tradnl"/>
        </a:p>
      </dgm:t>
    </dgm:pt>
    <dgm:pt modelId="{3A6A8689-C9F3-CC43-A4EF-5B37BF8A52AE}">
      <dgm:prSet phldrT="[Texto]"/>
      <dgm:spPr/>
      <dgm:t>
        <a:bodyPr/>
        <a:lstStyle/>
        <a:p>
          <a:r>
            <a:rPr lang="es-ES_tradnl" b="1" dirty="0" smtClean="0">
              <a:latin typeface="Futura Medium" charset="0"/>
              <a:ea typeface="Futura Medium" charset="0"/>
              <a:cs typeface="Futura Medium" charset="0"/>
            </a:rPr>
            <a:t>Asimetrías</a:t>
          </a:r>
          <a:endParaRPr lang="es-ES_tradnl" b="1" dirty="0">
            <a:latin typeface="Futura Medium" charset="0"/>
            <a:ea typeface="Futura Medium" charset="0"/>
            <a:cs typeface="Futura Medium" charset="0"/>
          </a:endParaRPr>
        </a:p>
      </dgm:t>
    </dgm:pt>
    <dgm:pt modelId="{B7E776DC-D031-BE4C-9A90-65C9A08CE5E8}" type="parTrans" cxnId="{739594F2-D0F3-8B47-8B70-05598C0A1196}">
      <dgm:prSet/>
      <dgm:spPr/>
      <dgm:t>
        <a:bodyPr/>
        <a:lstStyle/>
        <a:p>
          <a:endParaRPr lang="es-ES_tradnl"/>
        </a:p>
      </dgm:t>
    </dgm:pt>
    <dgm:pt modelId="{A36DC910-81D2-E445-8AD8-906C5CE6D001}" type="sibTrans" cxnId="{739594F2-D0F3-8B47-8B70-05598C0A1196}">
      <dgm:prSet/>
      <dgm:spPr/>
      <dgm:t>
        <a:bodyPr/>
        <a:lstStyle/>
        <a:p>
          <a:endParaRPr lang="es-ES_tradnl"/>
        </a:p>
      </dgm:t>
    </dgm:pt>
    <dgm:pt modelId="{ACC95B52-9D6E-3843-A6E5-E0CE49CE53E0}">
      <dgm:prSet phldrT="[Texto]"/>
      <dgm:spPr/>
      <dgm:t>
        <a:bodyPr/>
        <a:lstStyle/>
        <a:p>
          <a:r>
            <a:rPr lang="es-ES_tradnl" b="1" dirty="0" smtClean="0">
              <a:latin typeface="Futura Medium" charset="0"/>
              <a:ea typeface="Futura Medium" charset="0"/>
              <a:cs typeface="Futura Medium" charset="0"/>
            </a:rPr>
            <a:t>Patrones Básicos</a:t>
          </a:r>
          <a:endParaRPr lang="es-ES_tradnl" b="1" dirty="0">
            <a:latin typeface="Futura Medium" charset="0"/>
            <a:ea typeface="Futura Medium" charset="0"/>
            <a:cs typeface="Futura Medium" charset="0"/>
          </a:endParaRPr>
        </a:p>
      </dgm:t>
    </dgm:pt>
    <dgm:pt modelId="{AC1F4FCD-81D8-F344-AE7C-94BB47E3BDB9}" type="parTrans" cxnId="{D98718DF-9D46-534A-8633-6DE09505C6FB}">
      <dgm:prSet/>
      <dgm:spPr/>
      <dgm:t>
        <a:bodyPr/>
        <a:lstStyle/>
        <a:p>
          <a:endParaRPr lang="es-ES_tradnl"/>
        </a:p>
      </dgm:t>
    </dgm:pt>
    <dgm:pt modelId="{1C492782-2C77-944A-A94F-5E992DC97F26}" type="sibTrans" cxnId="{D98718DF-9D46-534A-8633-6DE09505C6FB}">
      <dgm:prSet/>
      <dgm:spPr/>
      <dgm:t>
        <a:bodyPr/>
        <a:lstStyle/>
        <a:p>
          <a:endParaRPr lang="es-ES_tradnl"/>
        </a:p>
      </dgm:t>
    </dgm:pt>
    <dgm:pt modelId="{4970D6DF-4D22-1A40-A4CB-6529907E20FB}">
      <dgm:prSet phldrT="[Texto]"/>
      <dgm:spPr/>
      <dgm:t>
        <a:bodyPr/>
        <a:lstStyle/>
        <a:p>
          <a:r>
            <a:rPr lang="es-ES_tradnl" b="1" dirty="0" smtClean="0">
              <a:latin typeface="Futura Medium" charset="0"/>
              <a:ea typeface="Futura Medium" charset="0"/>
              <a:cs typeface="Futura Medium" charset="0"/>
            </a:rPr>
            <a:t>Patrones Específicos</a:t>
          </a:r>
          <a:endParaRPr lang="es-ES_tradnl" b="1" dirty="0">
            <a:latin typeface="Futura Medium" charset="0"/>
            <a:ea typeface="Futura Medium" charset="0"/>
            <a:cs typeface="Futura Medium" charset="0"/>
          </a:endParaRPr>
        </a:p>
      </dgm:t>
    </dgm:pt>
    <dgm:pt modelId="{A17524EA-49BD-844D-B9C4-1ED2BBE2813D}" type="parTrans" cxnId="{B986A114-8431-4144-8BC3-6651D98BA99D}">
      <dgm:prSet/>
      <dgm:spPr/>
      <dgm:t>
        <a:bodyPr/>
        <a:lstStyle/>
        <a:p>
          <a:endParaRPr lang="es-ES_tradnl"/>
        </a:p>
      </dgm:t>
    </dgm:pt>
    <dgm:pt modelId="{4E61BA9C-BFF7-BA41-93F5-0E55E2DB4697}" type="sibTrans" cxnId="{B986A114-8431-4144-8BC3-6651D98BA99D}">
      <dgm:prSet/>
      <dgm:spPr/>
      <dgm:t>
        <a:bodyPr/>
        <a:lstStyle/>
        <a:p>
          <a:endParaRPr lang="es-ES_tradnl"/>
        </a:p>
      </dgm:t>
    </dgm:pt>
    <dgm:pt modelId="{58DAEA7E-207A-9D4E-8147-C6B9A74E4412}">
      <dgm:prSet phldrT="[Texto]"/>
      <dgm:spPr/>
      <dgm:t>
        <a:bodyPr/>
        <a:lstStyle/>
        <a:p>
          <a:r>
            <a:rPr lang="es-ES_tradnl" b="1" dirty="0" smtClean="0">
              <a:latin typeface="Futura Medium" charset="0"/>
              <a:ea typeface="Futura Medium" charset="0"/>
              <a:cs typeface="Futura Medium" charset="0"/>
            </a:rPr>
            <a:t>Disfunción</a:t>
          </a:r>
          <a:endParaRPr lang="es-ES_tradnl" b="1" dirty="0">
            <a:latin typeface="Futura Medium" charset="0"/>
            <a:ea typeface="Futura Medium" charset="0"/>
            <a:cs typeface="Futura Medium" charset="0"/>
          </a:endParaRPr>
        </a:p>
      </dgm:t>
    </dgm:pt>
    <dgm:pt modelId="{73ADC423-5887-2549-9386-D1F8378DDAB7}" type="parTrans" cxnId="{44AEC258-B91B-6344-AB35-80457B1C1B0B}">
      <dgm:prSet/>
      <dgm:spPr/>
      <dgm:t>
        <a:bodyPr/>
        <a:lstStyle/>
        <a:p>
          <a:endParaRPr lang="es-ES_tradnl"/>
        </a:p>
      </dgm:t>
    </dgm:pt>
    <dgm:pt modelId="{0BEFE347-4635-4B4D-BBE7-1EE509EFBAFD}" type="sibTrans" cxnId="{44AEC258-B91B-6344-AB35-80457B1C1B0B}">
      <dgm:prSet/>
      <dgm:spPr/>
      <dgm:t>
        <a:bodyPr/>
        <a:lstStyle/>
        <a:p>
          <a:endParaRPr lang="es-ES_tradnl"/>
        </a:p>
      </dgm:t>
    </dgm:pt>
    <dgm:pt modelId="{160D0301-58A3-7E4C-B104-02551358390C}" type="pres">
      <dgm:prSet presAssocID="{ED2C220E-BB50-D74F-8DCA-DB91B221506F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S_tradnl"/>
        </a:p>
      </dgm:t>
    </dgm:pt>
    <dgm:pt modelId="{AC5FD4BC-49EC-0A42-A0C2-A4A15E1FFF30}" type="pres">
      <dgm:prSet presAssocID="{ED2C220E-BB50-D74F-8DCA-DB91B221506F}" presName="Name1" presStyleCnt="0"/>
      <dgm:spPr/>
    </dgm:pt>
    <dgm:pt modelId="{CAE32AF4-DD6A-4042-BE15-DF19A83FC5D7}" type="pres">
      <dgm:prSet presAssocID="{ED2C220E-BB50-D74F-8DCA-DB91B221506F}" presName="cycle" presStyleCnt="0"/>
      <dgm:spPr/>
    </dgm:pt>
    <dgm:pt modelId="{CF186351-3683-4344-83AC-6C8D8776A7DC}" type="pres">
      <dgm:prSet presAssocID="{ED2C220E-BB50-D74F-8DCA-DB91B221506F}" presName="srcNode" presStyleLbl="node1" presStyleIdx="0" presStyleCnt="5"/>
      <dgm:spPr/>
    </dgm:pt>
    <dgm:pt modelId="{E710B1BA-7C1E-2A4F-BF3E-94ADCB27E0DC}" type="pres">
      <dgm:prSet presAssocID="{ED2C220E-BB50-D74F-8DCA-DB91B221506F}" presName="conn" presStyleLbl="parChTrans1D2" presStyleIdx="0" presStyleCnt="1"/>
      <dgm:spPr/>
      <dgm:t>
        <a:bodyPr/>
        <a:lstStyle/>
        <a:p>
          <a:endParaRPr lang="es-ES_tradnl"/>
        </a:p>
      </dgm:t>
    </dgm:pt>
    <dgm:pt modelId="{C0618957-ACDD-AA41-8691-699B92700836}" type="pres">
      <dgm:prSet presAssocID="{ED2C220E-BB50-D74F-8DCA-DB91B221506F}" presName="extraNode" presStyleLbl="node1" presStyleIdx="0" presStyleCnt="5"/>
      <dgm:spPr/>
    </dgm:pt>
    <dgm:pt modelId="{79F6764B-14F3-274F-BEF2-68F6F7099334}" type="pres">
      <dgm:prSet presAssocID="{ED2C220E-BB50-D74F-8DCA-DB91B221506F}" presName="dstNode" presStyleLbl="node1" presStyleIdx="0" presStyleCnt="5"/>
      <dgm:spPr/>
    </dgm:pt>
    <dgm:pt modelId="{4A1B9028-4B5E-0240-AB47-18C1B7BAEC92}" type="pres">
      <dgm:prSet presAssocID="{C07E12FC-F39D-644F-A942-B7DC0335EE9D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A6793A36-3979-E84B-B834-1072707ACE98}" type="pres">
      <dgm:prSet presAssocID="{C07E12FC-F39D-644F-A942-B7DC0335EE9D}" presName="accent_1" presStyleCnt="0"/>
      <dgm:spPr/>
    </dgm:pt>
    <dgm:pt modelId="{E458B3D4-EAFA-4A4E-95DB-7ADBA60E1498}" type="pres">
      <dgm:prSet presAssocID="{C07E12FC-F39D-644F-A942-B7DC0335EE9D}" presName="accentRepeatNode" presStyleLbl="solidFgAcc1" presStyleIdx="0" presStyleCnt="5"/>
      <dgm:spPr/>
    </dgm:pt>
    <dgm:pt modelId="{3DC030E4-FA34-FB46-9D7C-6901DF2D1DA5}" type="pres">
      <dgm:prSet presAssocID="{58DAEA7E-207A-9D4E-8147-C6B9A74E4412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52EEA266-84AF-A445-99B3-7FEF27D900EA}" type="pres">
      <dgm:prSet presAssocID="{58DAEA7E-207A-9D4E-8147-C6B9A74E4412}" presName="accent_2" presStyleCnt="0"/>
      <dgm:spPr/>
    </dgm:pt>
    <dgm:pt modelId="{ACBC1AF4-D374-1C4E-8941-EDC70C1FF04E}" type="pres">
      <dgm:prSet presAssocID="{58DAEA7E-207A-9D4E-8147-C6B9A74E4412}" presName="accentRepeatNode" presStyleLbl="solidFgAcc1" presStyleIdx="1" presStyleCnt="5"/>
      <dgm:spPr/>
    </dgm:pt>
    <dgm:pt modelId="{0BCDAB28-FAB0-3F45-8301-0B922AD61033}" type="pres">
      <dgm:prSet presAssocID="{3A6A8689-C9F3-CC43-A4EF-5B37BF8A52AE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633B814D-F633-2E44-9475-6A4A09667459}" type="pres">
      <dgm:prSet presAssocID="{3A6A8689-C9F3-CC43-A4EF-5B37BF8A52AE}" presName="accent_3" presStyleCnt="0"/>
      <dgm:spPr/>
    </dgm:pt>
    <dgm:pt modelId="{211C94ED-5817-2244-AE7F-8A6414F94610}" type="pres">
      <dgm:prSet presAssocID="{3A6A8689-C9F3-CC43-A4EF-5B37BF8A52AE}" presName="accentRepeatNode" presStyleLbl="solidFgAcc1" presStyleIdx="2" presStyleCnt="5"/>
      <dgm:spPr/>
    </dgm:pt>
    <dgm:pt modelId="{C66A160F-2A04-0E44-87DF-1C46F36FC67B}" type="pres">
      <dgm:prSet presAssocID="{ACC95B52-9D6E-3843-A6E5-E0CE49CE53E0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508F73D6-EEE9-AC4E-8F0F-A67173B0A4F6}" type="pres">
      <dgm:prSet presAssocID="{ACC95B52-9D6E-3843-A6E5-E0CE49CE53E0}" presName="accent_4" presStyleCnt="0"/>
      <dgm:spPr/>
    </dgm:pt>
    <dgm:pt modelId="{741C2CCA-50E8-1E47-A9BC-0932C713BB18}" type="pres">
      <dgm:prSet presAssocID="{ACC95B52-9D6E-3843-A6E5-E0CE49CE53E0}" presName="accentRepeatNode" presStyleLbl="solidFgAcc1" presStyleIdx="3" presStyleCnt="5"/>
      <dgm:spPr/>
    </dgm:pt>
    <dgm:pt modelId="{F120B104-383B-5B4A-819C-F9D0A9B6BA3C}" type="pres">
      <dgm:prSet presAssocID="{4970D6DF-4D22-1A40-A4CB-6529907E20FB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7EFBE409-1C4B-3F46-A9B2-D60771475AFD}" type="pres">
      <dgm:prSet presAssocID="{4970D6DF-4D22-1A40-A4CB-6529907E20FB}" presName="accent_5" presStyleCnt="0"/>
      <dgm:spPr/>
    </dgm:pt>
    <dgm:pt modelId="{B99953C8-26B8-6C44-8C14-D2DCCD145FDC}" type="pres">
      <dgm:prSet presAssocID="{4970D6DF-4D22-1A40-A4CB-6529907E20FB}" presName="accentRepeatNode" presStyleLbl="solidFgAcc1" presStyleIdx="4" presStyleCnt="5"/>
      <dgm:spPr/>
    </dgm:pt>
  </dgm:ptLst>
  <dgm:cxnLst>
    <dgm:cxn modelId="{A5C597DF-BFEF-254D-B97B-A3287F442C79}" type="presOf" srcId="{58DAEA7E-207A-9D4E-8147-C6B9A74E4412}" destId="{3DC030E4-FA34-FB46-9D7C-6901DF2D1DA5}" srcOrd="0" destOrd="0" presId="urn:microsoft.com/office/officeart/2008/layout/VerticalCurvedList"/>
    <dgm:cxn modelId="{8E499041-D8C6-EE4F-8194-496FCB9EDD5B}" type="presOf" srcId="{9E117B34-BE25-9748-AD26-589A3E6A7BC4}" destId="{E710B1BA-7C1E-2A4F-BF3E-94ADCB27E0DC}" srcOrd="0" destOrd="0" presId="urn:microsoft.com/office/officeart/2008/layout/VerticalCurvedList"/>
    <dgm:cxn modelId="{B986A114-8431-4144-8BC3-6651D98BA99D}" srcId="{ED2C220E-BB50-D74F-8DCA-DB91B221506F}" destId="{4970D6DF-4D22-1A40-A4CB-6529907E20FB}" srcOrd="4" destOrd="0" parTransId="{A17524EA-49BD-844D-B9C4-1ED2BBE2813D}" sibTransId="{4E61BA9C-BFF7-BA41-93F5-0E55E2DB4697}"/>
    <dgm:cxn modelId="{EAB5D40D-C6AE-544D-AEC8-48EC1138E069}" type="presOf" srcId="{3A6A8689-C9F3-CC43-A4EF-5B37BF8A52AE}" destId="{0BCDAB28-FAB0-3F45-8301-0B922AD61033}" srcOrd="0" destOrd="0" presId="urn:microsoft.com/office/officeart/2008/layout/VerticalCurvedList"/>
    <dgm:cxn modelId="{44AEC258-B91B-6344-AB35-80457B1C1B0B}" srcId="{ED2C220E-BB50-D74F-8DCA-DB91B221506F}" destId="{58DAEA7E-207A-9D4E-8147-C6B9A74E4412}" srcOrd="1" destOrd="0" parTransId="{73ADC423-5887-2549-9386-D1F8378DDAB7}" sibTransId="{0BEFE347-4635-4B4D-BBE7-1EE509EFBAFD}"/>
    <dgm:cxn modelId="{0F52EFD0-BA5D-4444-9852-F58946B03908}" type="presOf" srcId="{ACC95B52-9D6E-3843-A6E5-E0CE49CE53E0}" destId="{C66A160F-2A04-0E44-87DF-1C46F36FC67B}" srcOrd="0" destOrd="0" presId="urn:microsoft.com/office/officeart/2008/layout/VerticalCurvedList"/>
    <dgm:cxn modelId="{739594F2-D0F3-8B47-8B70-05598C0A1196}" srcId="{ED2C220E-BB50-D74F-8DCA-DB91B221506F}" destId="{3A6A8689-C9F3-CC43-A4EF-5B37BF8A52AE}" srcOrd="2" destOrd="0" parTransId="{B7E776DC-D031-BE4C-9A90-65C9A08CE5E8}" sibTransId="{A36DC910-81D2-E445-8AD8-906C5CE6D001}"/>
    <dgm:cxn modelId="{529BE519-3B22-184D-ABA7-17EA88E48559}" type="presOf" srcId="{C07E12FC-F39D-644F-A942-B7DC0335EE9D}" destId="{4A1B9028-4B5E-0240-AB47-18C1B7BAEC92}" srcOrd="0" destOrd="0" presId="urn:microsoft.com/office/officeart/2008/layout/VerticalCurvedList"/>
    <dgm:cxn modelId="{0F6D0829-A580-9D46-BB08-26124E45F1B1}" srcId="{ED2C220E-BB50-D74F-8DCA-DB91B221506F}" destId="{C07E12FC-F39D-644F-A942-B7DC0335EE9D}" srcOrd="0" destOrd="0" parTransId="{68AA6BBA-015D-3346-BA66-F5B932146417}" sibTransId="{9E117B34-BE25-9748-AD26-589A3E6A7BC4}"/>
    <dgm:cxn modelId="{D98718DF-9D46-534A-8633-6DE09505C6FB}" srcId="{ED2C220E-BB50-D74F-8DCA-DB91B221506F}" destId="{ACC95B52-9D6E-3843-A6E5-E0CE49CE53E0}" srcOrd="3" destOrd="0" parTransId="{AC1F4FCD-81D8-F344-AE7C-94BB47E3BDB9}" sibTransId="{1C492782-2C77-944A-A94F-5E992DC97F26}"/>
    <dgm:cxn modelId="{8E96F724-079E-8E40-AD7A-D2369432F191}" type="presOf" srcId="{ED2C220E-BB50-D74F-8DCA-DB91B221506F}" destId="{160D0301-58A3-7E4C-B104-02551358390C}" srcOrd="0" destOrd="0" presId="urn:microsoft.com/office/officeart/2008/layout/VerticalCurvedList"/>
    <dgm:cxn modelId="{854FA44C-2D4F-F348-953A-0ADDA45A8722}" type="presOf" srcId="{4970D6DF-4D22-1A40-A4CB-6529907E20FB}" destId="{F120B104-383B-5B4A-819C-F9D0A9B6BA3C}" srcOrd="0" destOrd="0" presId="urn:microsoft.com/office/officeart/2008/layout/VerticalCurvedList"/>
    <dgm:cxn modelId="{E7C5033A-59FA-8049-A00B-76065486F3EA}" type="presParOf" srcId="{160D0301-58A3-7E4C-B104-02551358390C}" destId="{AC5FD4BC-49EC-0A42-A0C2-A4A15E1FFF30}" srcOrd="0" destOrd="0" presId="urn:microsoft.com/office/officeart/2008/layout/VerticalCurvedList"/>
    <dgm:cxn modelId="{B3D7119D-C4FC-8D43-B5DB-E72940C8F5EF}" type="presParOf" srcId="{AC5FD4BC-49EC-0A42-A0C2-A4A15E1FFF30}" destId="{CAE32AF4-DD6A-4042-BE15-DF19A83FC5D7}" srcOrd="0" destOrd="0" presId="urn:microsoft.com/office/officeart/2008/layout/VerticalCurvedList"/>
    <dgm:cxn modelId="{5DE8059D-4044-334D-B07E-10BDABA61FD4}" type="presParOf" srcId="{CAE32AF4-DD6A-4042-BE15-DF19A83FC5D7}" destId="{CF186351-3683-4344-83AC-6C8D8776A7DC}" srcOrd="0" destOrd="0" presId="urn:microsoft.com/office/officeart/2008/layout/VerticalCurvedList"/>
    <dgm:cxn modelId="{02994760-EAC9-8A4F-BBA6-89B04471327B}" type="presParOf" srcId="{CAE32AF4-DD6A-4042-BE15-DF19A83FC5D7}" destId="{E710B1BA-7C1E-2A4F-BF3E-94ADCB27E0DC}" srcOrd="1" destOrd="0" presId="urn:microsoft.com/office/officeart/2008/layout/VerticalCurvedList"/>
    <dgm:cxn modelId="{CA03EFED-2F49-754E-BF41-1637F3676C24}" type="presParOf" srcId="{CAE32AF4-DD6A-4042-BE15-DF19A83FC5D7}" destId="{C0618957-ACDD-AA41-8691-699B92700836}" srcOrd="2" destOrd="0" presId="urn:microsoft.com/office/officeart/2008/layout/VerticalCurvedList"/>
    <dgm:cxn modelId="{A245C6CD-90E3-6C4D-90CD-0EE237A41C5B}" type="presParOf" srcId="{CAE32AF4-DD6A-4042-BE15-DF19A83FC5D7}" destId="{79F6764B-14F3-274F-BEF2-68F6F7099334}" srcOrd="3" destOrd="0" presId="urn:microsoft.com/office/officeart/2008/layout/VerticalCurvedList"/>
    <dgm:cxn modelId="{6EC8A4B5-4F15-CE44-B55E-1092D111CA9D}" type="presParOf" srcId="{AC5FD4BC-49EC-0A42-A0C2-A4A15E1FFF30}" destId="{4A1B9028-4B5E-0240-AB47-18C1B7BAEC92}" srcOrd="1" destOrd="0" presId="urn:microsoft.com/office/officeart/2008/layout/VerticalCurvedList"/>
    <dgm:cxn modelId="{F97F037C-B744-7241-AA68-5EAEE9894DF3}" type="presParOf" srcId="{AC5FD4BC-49EC-0A42-A0C2-A4A15E1FFF30}" destId="{A6793A36-3979-E84B-B834-1072707ACE98}" srcOrd="2" destOrd="0" presId="urn:microsoft.com/office/officeart/2008/layout/VerticalCurvedList"/>
    <dgm:cxn modelId="{7FE7F405-10F7-BE43-BEEC-9BD9E5CEE970}" type="presParOf" srcId="{A6793A36-3979-E84B-B834-1072707ACE98}" destId="{E458B3D4-EAFA-4A4E-95DB-7ADBA60E1498}" srcOrd="0" destOrd="0" presId="urn:microsoft.com/office/officeart/2008/layout/VerticalCurvedList"/>
    <dgm:cxn modelId="{6C33D205-EF41-8945-93E7-E65ACE6EE387}" type="presParOf" srcId="{AC5FD4BC-49EC-0A42-A0C2-A4A15E1FFF30}" destId="{3DC030E4-FA34-FB46-9D7C-6901DF2D1DA5}" srcOrd="3" destOrd="0" presId="urn:microsoft.com/office/officeart/2008/layout/VerticalCurvedList"/>
    <dgm:cxn modelId="{FF51E491-F15E-6B4C-BC1C-7AA139E6C239}" type="presParOf" srcId="{AC5FD4BC-49EC-0A42-A0C2-A4A15E1FFF30}" destId="{52EEA266-84AF-A445-99B3-7FEF27D900EA}" srcOrd="4" destOrd="0" presId="urn:microsoft.com/office/officeart/2008/layout/VerticalCurvedList"/>
    <dgm:cxn modelId="{151FD103-B540-DC46-97DF-0350EB2F355C}" type="presParOf" srcId="{52EEA266-84AF-A445-99B3-7FEF27D900EA}" destId="{ACBC1AF4-D374-1C4E-8941-EDC70C1FF04E}" srcOrd="0" destOrd="0" presId="urn:microsoft.com/office/officeart/2008/layout/VerticalCurvedList"/>
    <dgm:cxn modelId="{EB1CD1A3-B225-2547-9C2B-A83A189F3DA3}" type="presParOf" srcId="{AC5FD4BC-49EC-0A42-A0C2-A4A15E1FFF30}" destId="{0BCDAB28-FAB0-3F45-8301-0B922AD61033}" srcOrd="5" destOrd="0" presId="urn:microsoft.com/office/officeart/2008/layout/VerticalCurvedList"/>
    <dgm:cxn modelId="{B8FED4EE-2F26-AB49-863B-B1F212D4E309}" type="presParOf" srcId="{AC5FD4BC-49EC-0A42-A0C2-A4A15E1FFF30}" destId="{633B814D-F633-2E44-9475-6A4A09667459}" srcOrd="6" destOrd="0" presId="urn:microsoft.com/office/officeart/2008/layout/VerticalCurvedList"/>
    <dgm:cxn modelId="{7A178CB7-D55F-DF45-9DCA-84B0DF84099E}" type="presParOf" srcId="{633B814D-F633-2E44-9475-6A4A09667459}" destId="{211C94ED-5817-2244-AE7F-8A6414F94610}" srcOrd="0" destOrd="0" presId="urn:microsoft.com/office/officeart/2008/layout/VerticalCurvedList"/>
    <dgm:cxn modelId="{95EEE1FF-E394-D24D-8142-1AB244EF309C}" type="presParOf" srcId="{AC5FD4BC-49EC-0A42-A0C2-A4A15E1FFF30}" destId="{C66A160F-2A04-0E44-87DF-1C46F36FC67B}" srcOrd="7" destOrd="0" presId="urn:microsoft.com/office/officeart/2008/layout/VerticalCurvedList"/>
    <dgm:cxn modelId="{F784F982-A017-2E4D-AAC9-18B5E4C820F6}" type="presParOf" srcId="{AC5FD4BC-49EC-0A42-A0C2-A4A15E1FFF30}" destId="{508F73D6-EEE9-AC4E-8F0F-A67173B0A4F6}" srcOrd="8" destOrd="0" presId="urn:microsoft.com/office/officeart/2008/layout/VerticalCurvedList"/>
    <dgm:cxn modelId="{996F08BE-C1DA-6744-97AB-6249A12BD5DB}" type="presParOf" srcId="{508F73D6-EEE9-AC4E-8F0F-A67173B0A4F6}" destId="{741C2CCA-50E8-1E47-A9BC-0932C713BB18}" srcOrd="0" destOrd="0" presId="urn:microsoft.com/office/officeart/2008/layout/VerticalCurvedList"/>
    <dgm:cxn modelId="{83A1C1EA-997A-D840-A0D5-7C6EB0957C86}" type="presParOf" srcId="{AC5FD4BC-49EC-0A42-A0C2-A4A15E1FFF30}" destId="{F120B104-383B-5B4A-819C-F9D0A9B6BA3C}" srcOrd="9" destOrd="0" presId="urn:microsoft.com/office/officeart/2008/layout/VerticalCurvedList"/>
    <dgm:cxn modelId="{3BA302E5-360B-BF4C-9521-10D3367F6E13}" type="presParOf" srcId="{AC5FD4BC-49EC-0A42-A0C2-A4A15E1FFF30}" destId="{7EFBE409-1C4B-3F46-A9B2-D60771475AFD}" srcOrd="10" destOrd="0" presId="urn:microsoft.com/office/officeart/2008/layout/VerticalCurvedList"/>
    <dgm:cxn modelId="{EE117729-EB41-D649-ABAF-5DE06ADBA2C0}" type="presParOf" srcId="{7EFBE409-1C4B-3F46-A9B2-D60771475AFD}" destId="{B99953C8-26B8-6C44-8C14-D2DCCD145FD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54B0918-E6DC-914D-B7F2-D190FAFBD806}" type="doc">
      <dgm:prSet loTypeId="urn:microsoft.com/office/officeart/2005/8/layout/lProcess3" loCatId="" qsTypeId="urn:microsoft.com/office/officeart/2005/8/quickstyle/3D2" qsCatId="3D" csTypeId="urn:microsoft.com/office/officeart/2005/8/colors/accent0_1" csCatId="mainScheme" phldr="1"/>
      <dgm:spPr/>
    </dgm:pt>
    <dgm:pt modelId="{69826EC3-20CF-1240-9817-16DB48656E17}">
      <dgm:prSet phldrT="[Texto]"/>
      <dgm:spPr/>
      <dgm:t>
        <a:bodyPr/>
        <a:lstStyle/>
        <a:p>
          <a:r>
            <a:rPr lang="es-ES_tradnl" b="1" dirty="0" smtClean="0">
              <a:latin typeface="Futura Medium" charset="0"/>
              <a:ea typeface="Futura Medium" charset="0"/>
              <a:cs typeface="Futura Medium" charset="0"/>
            </a:rPr>
            <a:t>MOVILIDAD</a:t>
          </a:r>
          <a:endParaRPr lang="es-ES_tradnl" b="1" dirty="0">
            <a:latin typeface="Futura Medium" charset="0"/>
            <a:ea typeface="Futura Medium" charset="0"/>
            <a:cs typeface="Futura Medium" charset="0"/>
          </a:endParaRPr>
        </a:p>
      </dgm:t>
    </dgm:pt>
    <dgm:pt modelId="{814C8A51-9779-F24B-83DF-69761F52C46B}" type="parTrans" cxnId="{DA423052-7BC3-2540-B93A-F87EBB6CEA8F}">
      <dgm:prSet/>
      <dgm:spPr/>
      <dgm:t>
        <a:bodyPr/>
        <a:lstStyle/>
        <a:p>
          <a:endParaRPr lang="es-ES_tradnl"/>
        </a:p>
      </dgm:t>
    </dgm:pt>
    <dgm:pt modelId="{AF72367E-3F0B-4148-B013-B28274B45C0A}" type="sibTrans" cxnId="{DA423052-7BC3-2540-B93A-F87EBB6CEA8F}">
      <dgm:prSet/>
      <dgm:spPr/>
      <dgm:t>
        <a:bodyPr/>
        <a:lstStyle/>
        <a:p>
          <a:endParaRPr lang="es-ES_tradnl"/>
        </a:p>
      </dgm:t>
    </dgm:pt>
    <dgm:pt modelId="{B29FB6B8-2F2E-A74D-9EF6-785E62BE52A1}">
      <dgm:prSet phldrT="[Texto]"/>
      <dgm:spPr/>
      <dgm:t>
        <a:bodyPr/>
        <a:lstStyle/>
        <a:p>
          <a:r>
            <a:rPr lang="es-ES_tradnl" b="1" dirty="0" smtClean="0">
              <a:latin typeface="Futura Medium" charset="0"/>
              <a:ea typeface="Futura Medium" charset="0"/>
              <a:cs typeface="Futura Medium" charset="0"/>
            </a:rPr>
            <a:t>ACTIVACIÓN BASE</a:t>
          </a:r>
          <a:endParaRPr lang="es-ES_tradnl" b="1" dirty="0">
            <a:latin typeface="Futura Medium" charset="0"/>
            <a:ea typeface="Futura Medium" charset="0"/>
            <a:cs typeface="Futura Medium" charset="0"/>
          </a:endParaRPr>
        </a:p>
      </dgm:t>
    </dgm:pt>
    <dgm:pt modelId="{2A788029-69FF-B346-A570-76357EFEBEC4}" type="parTrans" cxnId="{FFF1E977-E170-454A-8289-04137E7FBE5C}">
      <dgm:prSet/>
      <dgm:spPr/>
      <dgm:t>
        <a:bodyPr/>
        <a:lstStyle/>
        <a:p>
          <a:endParaRPr lang="es-ES_tradnl"/>
        </a:p>
      </dgm:t>
    </dgm:pt>
    <dgm:pt modelId="{597698B9-5FB9-8E41-AE1D-80B4369557D2}" type="sibTrans" cxnId="{FFF1E977-E170-454A-8289-04137E7FBE5C}">
      <dgm:prSet/>
      <dgm:spPr/>
      <dgm:t>
        <a:bodyPr/>
        <a:lstStyle/>
        <a:p>
          <a:endParaRPr lang="es-ES_tradnl"/>
        </a:p>
      </dgm:t>
    </dgm:pt>
    <dgm:pt modelId="{3D6C274C-4E9E-FD4C-AB71-60EF1393079D}">
      <dgm:prSet phldrT="[Texto]"/>
      <dgm:spPr/>
      <dgm:t>
        <a:bodyPr/>
        <a:lstStyle/>
        <a:p>
          <a:r>
            <a:rPr lang="es-ES_tradnl" b="1" dirty="0" smtClean="0">
              <a:latin typeface="Futura Medium" charset="0"/>
              <a:ea typeface="Futura Medium" charset="0"/>
              <a:cs typeface="Futura Medium" charset="0"/>
            </a:rPr>
            <a:t>CONTROL MOTOR</a:t>
          </a:r>
          <a:endParaRPr lang="es-ES_tradnl" b="1" dirty="0">
            <a:latin typeface="Futura Medium" charset="0"/>
            <a:ea typeface="Futura Medium" charset="0"/>
            <a:cs typeface="Futura Medium" charset="0"/>
          </a:endParaRPr>
        </a:p>
      </dgm:t>
    </dgm:pt>
    <dgm:pt modelId="{9EBA6044-BBF8-CE46-8066-D0E4D7CC9A12}" type="parTrans" cxnId="{F5E59F99-7486-CB45-A008-976B9D92F50B}">
      <dgm:prSet/>
      <dgm:spPr/>
      <dgm:t>
        <a:bodyPr/>
        <a:lstStyle/>
        <a:p>
          <a:endParaRPr lang="es-ES_tradnl"/>
        </a:p>
      </dgm:t>
    </dgm:pt>
    <dgm:pt modelId="{18A71FBC-3FAC-2349-9E0E-A77D856813EF}" type="sibTrans" cxnId="{F5E59F99-7486-CB45-A008-976B9D92F50B}">
      <dgm:prSet/>
      <dgm:spPr/>
      <dgm:t>
        <a:bodyPr/>
        <a:lstStyle/>
        <a:p>
          <a:endParaRPr lang="es-ES_tradnl"/>
        </a:p>
      </dgm:t>
    </dgm:pt>
    <dgm:pt modelId="{7F782446-0055-4A49-8140-2F9D5BA18B39}">
      <dgm:prSet phldrT="[Texto]"/>
      <dgm:spPr/>
      <dgm:t>
        <a:bodyPr/>
        <a:lstStyle/>
        <a:p>
          <a:r>
            <a:rPr lang="es-ES_tradnl" b="1" dirty="0" smtClean="0">
              <a:latin typeface="Futura Medium" charset="0"/>
              <a:ea typeface="Futura Medium" charset="0"/>
              <a:cs typeface="Futura Medium" charset="0"/>
            </a:rPr>
            <a:t>Sistemas de Estabilidad Lumbo Pélvico</a:t>
          </a:r>
          <a:endParaRPr lang="es-ES_tradnl" b="1" dirty="0">
            <a:latin typeface="Futura Medium" charset="0"/>
            <a:ea typeface="Futura Medium" charset="0"/>
            <a:cs typeface="Futura Medium" charset="0"/>
          </a:endParaRPr>
        </a:p>
      </dgm:t>
    </dgm:pt>
    <dgm:pt modelId="{1152365F-11FC-0A44-9604-51A39000DDCD}" type="parTrans" cxnId="{95FFD4BB-FA3A-1540-BA9B-3FEC064D963E}">
      <dgm:prSet/>
      <dgm:spPr/>
      <dgm:t>
        <a:bodyPr/>
        <a:lstStyle/>
        <a:p>
          <a:endParaRPr lang="es-ES_tradnl"/>
        </a:p>
      </dgm:t>
    </dgm:pt>
    <dgm:pt modelId="{E7FCAB33-665E-C943-B11A-3DA191AF2B98}" type="sibTrans" cxnId="{95FFD4BB-FA3A-1540-BA9B-3FEC064D963E}">
      <dgm:prSet/>
      <dgm:spPr/>
      <dgm:t>
        <a:bodyPr/>
        <a:lstStyle/>
        <a:p>
          <a:endParaRPr lang="es-ES_tradnl"/>
        </a:p>
      </dgm:t>
    </dgm:pt>
    <dgm:pt modelId="{738EEE28-40E3-D545-8755-E659EB7C2F2D}">
      <dgm:prSet phldrT="[Texto]"/>
      <dgm:spPr/>
      <dgm:t>
        <a:bodyPr/>
        <a:lstStyle/>
        <a:p>
          <a:r>
            <a:rPr lang="es-ES_tradnl" b="1" dirty="0" smtClean="0">
              <a:latin typeface="Futura Medium" charset="0"/>
              <a:ea typeface="Futura Medium" charset="0"/>
              <a:cs typeface="Futura Medium" charset="0"/>
            </a:rPr>
            <a:t>ACTIVACIÓN PROGRESIVA</a:t>
          </a:r>
          <a:endParaRPr lang="es-ES_tradnl" b="1" dirty="0">
            <a:latin typeface="Futura Medium" charset="0"/>
            <a:ea typeface="Futura Medium" charset="0"/>
            <a:cs typeface="Futura Medium" charset="0"/>
          </a:endParaRPr>
        </a:p>
      </dgm:t>
    </dgm:pt>
    <dgm:pt modelId="{B1CAF4C2-22A6-E14E-B6C8-EE6E8454B5A8}" type="parTrans" cxnId="{A5103E8A-E087-BC4E-9B0E-BE134436B113}">
      <dgm:prSet/>
      <dgm:spPr/>
      <dgm:t>
        <a:bodyPr/>
        <a:lstStyle/>
        <a:p>
          <a:endParaRPr lang="es-ES_tradnl"/>
        </a:p>
      </dgm:t>
    </dgm:pt>
    <dgm:pt modelId="{43166347-205C-674A-8A38-A7246FF6EAF2}" type="sibTrans" cxnId="{A5103E8A-E087-BC4E-9B0E-BE134436B113}">
      <dgm:prSet/>
      <dgm:spPr/>
      <dgm:t>
        <a:bodyPr/>
        <a:lstStyle/>
        <a:p>
          <a:endParaRPr lang="es-ES_tradnl"/>
        </a:p>
      </dgm:t>
    </dgm:pt>
    <dgm:pt modelId="{0D60CF85-CBEB-9E4B-86B3-D7C81663DD0A}">
      <dgm:prSet phldrT="[Texto]"/>
      <dgm:spPr/>
      <dgm:t>
        <a:bodyPr/>
        <a:lstStyle/>
        <a:p>
          <a:r>
            <a:rPr lang="es-ES_tradnl" b="1" dirty="0" smtClean="0">
              <a:latin typeface="Futura Medium" charset="0"/>
              <a:ea typeface="Futura Medium" charset="0"/>
              <a:cs typeface="Futura Medium" charset="0"/>
            </a:rPr>
            <a:t>Core</a:t>
          </a:r>
          <a:endParaRPr lang="es-ES_tradnl" b="1" dirty="0">
            <a:latin typeface="Futura Medium" charset="0"/>
            <a:ea typeface="Futura Medium" charset="0"/>
            <a:cs typeface="Futura Medium" charset="0"/>
          </a:endParaRPr>
        </a:p>
      </dgm:t>
    </dgm:pt>
    <dgm:pt modelId="{B8806825-E2BD-6C4F-8C1D-30981797A60E}" type="parTrans" cxnId="{14BB6F6C-80C8-6F4C-90D3-D54A4E885B41}">
      <dgm:prSet/>
      <dgm:spPr/>
      <dgm:t>
        <a:bodyPr/>
        <a:lstStyle/>
        <a:p>
          <a:endParaRPr lang="es-ES_tradnl"/>
        </a:p>
      </dgm:t>
    </dgm:pt>
    <dgm:pt modelId="{68307CDC-620F-1C4C-A624-3DC97A19C171}" type="sibTrans" cxnId="{14BB6F6C-80C8-6F4C-90D3-D54A4E885B41}">
      <dgm:prSet/>
      <dgm:spPr/>
      <dgm:t>
        <a:bodyPr/>
        <a:lstStyle/>
        <a:p>
          <a:endParaRPr lang="es-ES_tradnl"/>
        </a:p>
      </dgm:t>
    </dgm:pt>
    <dgm:pt modelId="{C1883C26-BB5B-E846-98D8-E130E2A90DEA}">
      <dgm:prSet phldrT="[Texto]"/>
      <dgm:spPr/>
      <dgm:t>
        <a:bodyPr/>
        <a:lstStyle/>
        <a:p>
          <a:r>
            <a:rPr lang="es-ES_tradnl" b="1" dirty="0" smtClean="0">
              <a:latin typeface="Futura Medium" charset="0"/>
              <a:ea typeface="Futura Medium" charset="0"/>
              <a:cs typeface="Futura Medium" charset="0"/>
            </a:rPr>
            <a:t>Glúteo</a:t>
          </a:r>
          <a:endParaRPr lang="es-ES_tradnl" b="1" dirty="0">
            <a:latin typeface="Futura Medium" charset="0"/>
            <a:ea typeface="Futura Medium" charset="0"/>
            <a:cs typeface="Futura Medium" charset="0"/>
          </a:endParaRPr>
        </a:p>
      </dgm:t>
    </dgm:pt>
    <dgm:pt modelId="{D7D45019-04DA-F145-800F-73218DD685BD}" type="parTrans" cxnId="{33E7C1A9-1E0D-C140-99A5-A5EC3145E3A4}">
      <dgm:prSet/>
      <dgm:spPr/>
      <dgm:t>
        <a:bodyPr/>
        <a:lstStyle/>
        <a:p>
          <a:endParaRPr lang="es-ES_tradnl"/>
        </a:p>
      </dgm:t>
    </dgm:pt>
    <dgm:pt modelId="{89C26221-8923-5A42-83AC-34A526397165}" type="sibTrans" cxnId="{33E7C1A9-1E0D-C140-99A5-A5EC3145E3A4}">
      <dgm:prSet/>
      <dgm:spPr/>
      <dgm:t>
        <a:bodyPr/>
        <a:lstStyle/>
        <a:p>
          <a:endParaRPr lang="es-ES_tradnl"/>
        </a:p>
      </dgm:t>
    </dgm:pt>
    <dgm:pt modelId="{6E560521-6B4C-FD44-9C48-B1B5A146806C}">
      <dgm:prSet phldrT="[Texto]"/>
      <dgm:spPr/>
      <dgm:t>
        <a:bodyPr/>
        <a:lstStyle/>
        <a:p>
          <a:r>
            <a:rPr lang="es-ES_tradnl" b="1" dirty="0" smtClean="0">
              <a:latin typeface="Futura Medium" charset="0"/>
              <a:ea typeface="Futura Medium" charset="0"/>
              <a:cs typeface="Futura Medium" charset="0"/>
            </a:rPr>
            <a:t>Estabilidad del Core</a:t>
          </a:r>
          <a:endParaRPr lang="es-ES_tradnl" b="1" dirty="0">
            <a:latin typeface="Futura Medium" charset="0"/>
            <a:ea typeface="Futura Medium" charset="0"/>
            <a:cs typeface="Futura Medium" charset="0"/>
          </a:endParaRPr>
        </a:p>
      </dgm:t>
    </dgm:pt>
    <dgm:pt modelId="{66D7A601-A07F-7640-9A5E-1320CE372EF7}" type="parTrans" cxnId="{1FE8926E-4523-4E4E-9934-59D2E99347F1}">
      <dgm:prSet/>
      <dgm:spPr/>
      <dgm:t>
        <a:bodyPr/>
        <a:lstStyle/>
        <a:p>
          <a:endParaRPr lang="es-ES_tradnl"/>
        </a:p>
      </dgm:t>
    </dgm:pt>
    <dgm:pt modelId="{641FE004-FC0E-6D46-8B15-9E75674464CA}" type="sibTrans" cxnId="{1FE8926E-4523-4E4E-9934-59D2E99347F1}">
      <dgm:prSet/>
      <dgm:spPr/>
      <dgm:t>
        <a:bodyPr/>
        <a:lstStyle/>
        <a:p>
          <a:endParaRPr lang="es-ES_tradnl"/>
        </a:p>
      </dgm:t>
    </dgm:pt>
    <dgm:pt modelId="{473882E7-ADBF-4042-A6F4-7AAC3ABB021D}">
      <dgm:prSet phldrT="[Texto]"/>
      <dgm:spPr/>
      <dgm:t>
        <a:bodyPr/>
        <a:lstStyle/>
        <a:p>
          <a:r>
            <a:rPr lang="es-ES_tradnl" b="1" dirty="0" smtClean="0">
              <a:latin typeface="Futura Medium" charset="0"/>
              <a:ea typeface="Futura Medium" charset="0"/>
              <a:cs typeface="Futura Medium" charset="0"/>
            </a:rPr>
            <a:t> Control Lumbo Pélvico</a:t>
          </a:r>
          <a:endParaRPr lang="es-ES_tradnl" b="1" dirty="0">
            <a:latin typeface="Futura Medium" charset="0"/>
            <a:ea typeface="Futura Medium" charset="0"/>
            <a:cs typeface="Futura Medium" charset="0"/>
          </a:endParaRPr>
        </a:p>
      </dgm:t>
    </dgm:pt>
    <dgm:pt modelId="{56970A98-BC80-F348-9882-B8C94AA8A9E2}" type="parTrans" cxnId="{A6776F99-D8B8-3845-94A9-3ACE924983DE}">
      <dgm:prSet/>
      <dgm:spPr/>
      <dgm:t>
        <a:bodyPr/>
        <a:lstStyle/>
        <a:p>
          <a:endParaRPr lang="es-ES_tradnl"/>
        </a:p>
      </dgm:t>
    </dgm:pt>
    <dgm:pt modelId="{08D6BB35-3C28-1D47-8C7E-F022F0E3FF3E}" type="sibTrans" cxnId="{A6776F99-D8B8-3845-94A9-3ACE924983DE}">
      <dgm:prSet/>
      <dgm:spPr/>
      <dgm:t>
        <a:bodyPr/>
        <a:lstStyle/>
        <a:p>
          <a:endParaRPr lang="es-ES_tradnl"/>
        </a:p>
      </dgm:t>
    </dgm:pt>
    <dgm:pt modelId="{DD6781B0-6164-E648-BEFF-20F049B6198D}">
      <dgm:prSet phldrT="[Texto]"/>
      <dgm:spPr/>
      <dgm:t>
        <a:bodyPr/>
        <a:lstStyle/>
        <a:p>
          <a:r>
            <a:rPr lang="es-ES_tradnl" b="1" dirty="0" smtClean="0">
              <a:latin typeface="Futura Medium" charset="0"/>
              <a:ea typeface="Futura Medium" charset="0"/>
              <a:cs typeface="Futura Medium" charset="0"/>
            </a:rPr>
            <a:t>Restricción Articular</a:t>
          </a:r>
          <a:endParaRPr lang="es-ES_tradnl" b="1" dirty="0">
            <a:latin typeface="Futura Medium" charset="0"/>
            <a:ea typeface="Futura Medium" charset="0"/>
            <a:cs typeface="Futura Medium" charset="0"/>
          </a:endParaRPr>
        </a:p>
      </dgm:t>
    </dgm:pt>
    <dgm:pt modelId="{8D673059-6CFF-CD4E-8218-77E12A477D7C}" type="parTrans" cxnId="{6669389B-F2C4-A24D-AD56-F435AE8F499A}">
      <dgm:prSet/>
      <dgm:spPr/>
      <dgm:t>
        <a:bodyPr/>
        <a:lstStyle/>
        <a:p>
          <a:endParaRPr lang="es-ES_tradnl"/>
        </a:p>
      </dgm:t>
    </dgm:pt>
    <dgm:pt modelId="{57A7D481-CA54-9F47-A4FF-F93C4D29AA95}" type="sibTrans" cxnId="{6669389B-F2C4-A24D-AD56-F435AE8F499A}">
      <dgm:prSet/>
      <dgm:spPr/>
      <dgm:t>
        <a:bodyPr/>
        <a:lstStyle/>
        <a:p>
          <a:endParaRPr lang="es-ES_tradnl"/>
        </a:p>
      </dgm:t>
    </dgm:pt>
    <dgm:pt modelId="{3DACFAEB-8ECC-3344-9FAD-ACCECDF12DC8}">
      <dgm:prSet phldrT="[Texto]"/>
      <dgm:spPr/>
      <dgm:t>
        <a:bodyPr/>
        <a:lstStyle/>
        <a:p>
          <a:r>
            <a:rPr lang="es-ES_tradnl" b="1" dirty="0" smtClean="0">
              <a:latin typeface="Futura Medium" charset="0"/>
              <a:ea typeface="Futura Medium" charset="0"/>
              <a:cs typeface="Futura Medium" charset="0"/>
            </a:rPr>
            <a:t>Acortamiento Muscular</a:t>
          </a:r>
          <a:endParaRPr lang="es-ES_tradnl" b="1" dirty="0">
            <a:latin typeface="Futura Medium" charset="0"/>
            <a:ea typeface="Futura Medium" charset="0"/>
            <a:cs typeface="Futura Medium" charset="0"/>
          </a:endParaRPr>
        </a:p>
      </dgm:t>
    </dgm:pt>
    <dgm:pt modelId="{95E15F19-3333-D249-B376-F08A9197391F}" type="parTrans" cxnId="{20BF65F7-5494-7A4F-95B7-9C7F5B78AA54}">
      <dgm:prSet/>
      <dgm:spPr/>
      <dgm:t>
        <a:bodyPr/>
        <a:lstStyle/>
        <a:p>
          <a:endParaRPr lang="es-ES_tradnl"/>
        </a:p>
      </dgm:t>
    </dgm:pt>
    <dgm:pt modelId="{1C60FFDF-4890-9A42-83D2-4E56065DA00E}" type="sibTrans" cxnId="{20BF65F7-5494-7A4F-95B7-9C7F5B78AA54}">
      <dgm:prSet/>
      <dgm:spPr/>
      <dgm:t>
        <a:bodyPr/>
        <a:lstStyle/>
        <a:p>
          <a:endParaRPr lang="es-ES_tradnl"/>
        </a:p>
      </dgm:t>
    </dgm:pt>
    <dgm:pt modelId="{2E8C0EB5-74C5-1B47-96A1-1956CD03A237}">
      <dgm:prSet phldrT="[Texto]"/>
      <dgm:spPr/>
      <dgm:t>
        <a:bodyPr/>
        <a:lstStyle/>
        <a:p>
          <a:r>
            <a:rPr lang="es-ES_tradnl" b="1" dirty="0" smtClean="0">
              <a:latin typeface="Futura Medium" charset="0"/>
              <a:ea typeface="Futura Medium" charset="0"/>
              <a:cs typeface="Futura Medium" charset="0"/>
            </a:rPr>
            <a:t>Espasmo Muscular</a:t>
          </a:r>
          <a:endParaRPr lang="es-ES_tradnl" b="1" dirty="0">
            <a:latin typeface="Futura Medium" charset="0"/>
            <a:ea typeface="Futura Medium" charset="0"/>
            <a:cs typeface="Futura Medium" charset="0"/>
          </a:endParaRPr>
        </a:p>
      </dgm:t>
    </dgm:pt>
    <dgm:pt modelId="{062CDC6C-6B29-1F43-85F5-63E0A20573DF}" type="parTrans" cxnId="{1C19B60D-5372-AA4E-8856-3F77C3AFD9F7}">
      <dgm:prSet/>
      <dgm:spPr/>
      <dgm:t>
        <a:bodyPr/>
        <a:lstStyle/>
        <a:p>
          <a:endParaRPr lang="es-ES_tradnl"/>
        </a:p>
      </dgm:t>
    </dgm:pt>
    <dgm:pt modelId="{834242DF-BBEC-CF42-9205-7DF521890A5D}" type="sibTrans" cxnId="{1C19B60D-5372-AA4E-8856-3F77C3AFD9F7}">
      <dgm:prSet/>
      <dgm:spPr/>
      <dgm:t>
        <a:bodyPr/>
        <a:lstStyle/>
        <a:p>
          <a:endParaRPr lang="es-ES_tradnl"/>
        </a:p>
      </dgm:t>
    </dgm:pt>
    <dgm:pt modelId="{6E67C6C8-FFA9-834C-8E3B-925A0C610E05}" type="pres">
      <dgm:prSet presAssocID="{D54B0918-E6DC-914D-B7F2-D190FAFBD806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C9E8FBAC-BFFB-4E44-B608-CC450F1A6F13}" type="pres">
      <dgm:prSet presAssocID="{69826EC3-20CF-1240-9817-16DB48656E17}" presName="horFlow" presStyleCnt="0"/>
      <dgm:spPr/>
    </dgm:pt>
    <dgm:pt modelId="{4A3D0ADF-7C9E-2F4B-932A-2F98806CAFF7}" type="pres">
      <dgm:prSet presAssocID="{69826EC3-20CF-1240-9817-16DB48656E17}" presName="bigChev" presStyleLbl="node1" presStyleIdx="0" presStyleCnt="4"/>
      <dgm:spPr/>
      <dgm:t>
        <a:bodyPr/>
        <a:lstStyle/>
        <a:p>
          <a:endParaRPr lang="es-ES_tradnl"/>
        </a:p>
      </dgm:t>
    </dgm:pt>
    <dgm:pt modelId="{B9C5C12F-6716-9444-81D8-7197129830B8}" type="pres">
      <dgm:prSet presAssocID="{8D673059-6CFF-CD4E-8218-77E12A477D7C}" presName="parTrans" presStyleCnt="0"/>
      <dgm:spPr/>
    </dgm:pt>
    <dgm:pt modelId="{71E7A366-2315-2743-9A03-73368A91FC62}" type="pres">
      <dgm:prSet presAssocID="{DD6781B0-6164-E648-BEFF-20F049B6198D}" presName="node" presStyleLbl="alignAccFollowNode1" presStyleIdx="0" presStyleCnt="8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7A58CBD6-224E-DA4C-83A5-B43711335F34}" type="pres">
      <dgm:prSet presAssocID="{57A7D481-CA54-9F47-A4FF-F93C4D29AA95}" presName="sibTrans" presStyleCnt="0"/>
      <dgm:spPr/>
    </dgm:pt>
    <dgm:pt modelId="{6B125A15-F5D0-B44E-9262-1042E6D1B256}" type="pres">
      <dgm:prSet presAssocID="{3DACFAEB-8ECC-3344-9FAD-ACCECDF12DC8}" presName="node" presStyleLbl="alignAccFollowNode1" presStyleIdx="1" presStyleCnt="8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A08488A5-2807-9F4A-9E58-D22EBC684734}" type="pres">
      <dgm:prSet presAssocID="{1C60FFDF-4890-9A42-83D2-4E56065DA00E}" presName="sibTrans" presStyleCnt="0"/>
      <dgm:spPr/>
    </dgm:pt>
    <dgm:pt modelId="{25104B8E-9490-CE48-A73C-A60E37F2C938}" type="pres">
      <dgm:prSet presAssocID="{2E8C0EB5-74C5-1B47-96A1-1956CD03A237}" presName="node" presStyleLbl="alignAccFollowNode1" presStyleIdx="2" presStyleCnt="8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6932437B-23FB-574B-8979-BB32CFB96330}" type="pres">
      <dgm:prSet presAssocID="{69826EC3-20CF-1240-9817-16DB48656E17}" presName="vSp" presStyleCnt="0"/>
      <dgm:spPr/>
    </dgm:pt>
    <dgm:pt modelId="{4C9F4626-899D-F240-84C1-4CAEA0448F87}" type="pres">
      <dgm:prSet presAssocID="{B29FB6B8-2F2E-A74D-9EF6-785E62BE52A1}" presName="horFlow" presStyleCnt="0"/>
      <dgm:spPr/>
    </dgm:pt>
    <dgm:pt modelId="{FB9C1DA9-6C38-104E-A1F0-5CD0BD594C41}" type="pres">
      <dgm:prSet presAssocID="{B29FB6B8-2F2E-A74D-9EF6-785E62BE52A1}" presName="bigChev" presStyleLbl="node1" presStyleIdx="1" presStyleCnt="4"/>
      <dgm:spPr/>
      <dgm:t>
        <a:bodyPr/>
        <a:lstStyle/>
        <a:p>
          <a:endParaRPr lang="es-ES_tradnl"/>
        </a:p>
      </dgm:t>
    </dgm:pt>
    <dgm:pt modelId="{0D6A7D15-96E1-E94E-A13A-50F6CD4D8601}" type="pres">
      <dgm:prSet presAssocID="{B8806825-E2BD-6C4F-8C1D-30981797A60E}" presName="parTrans" presStyleCnt="0"/>
      <dgm:spPr/>
    </dgm:pt>
    <dgm:pt modelId="{B31D25E0-0CA5-6244-A598-74EB4B488DDD}" type="pres">
      <dgm:prSet presAssocID="{0D60CF85-CBEB-9E4B-86B3-D7C81663DD0A}" presName="node" presStyleLbl="alignAccFollowNode1" presStyleIdx="3" presStyleCnt="8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E54F0DCF-8902-7C48-B545-39AA45953F6A}" type="pres">
      <dgm:prSet presAssocID="{68307CDC-620F-1C4C-A624-3DC97A19C171}" presName="sibTrans" presStyleCnt="0"/>
      <dgm:spPr/>
    </dgm:pt>
    <dgm:pt modelId="{F14EA555-2162-E840-91B5-287AB099D35B}" type="pres">
      <dgm:prSet presAssocID="{C1883C26-BB5B-E846-98D8-E130E2A90DEA}" presName="node" presStyleLbl="alignAccFollowNode1" presStyleIdx="4" presStyleCnt="8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03EF0C04-F386-FD4D-A0B4-709E4A26E77F}" type="pres">
      <dgm:prSet presAssocID="{B29FB6B8-2F2E-A74D-9EF6-785E62BE52A1}" presName="vSp" presStyleCnt="0"/>
      <dgm:spPr/>
    </dgm:pt>
    <dgm:pt modelId="{B184EFBD-C291-EF48-B8D6-DEA8C90E629A}" type="pres">
      <dgm:prSet presAssocID="{738EEE28-40E3-D545-8755-E659EB7C2F2D}" presName="horFlow" presStyleCnt="0"/>
      <dgm:spPr/>
    </dgm:pt>
    <dgm:pt modelId="{8CCEBC4F-EC06-134D-8232-9B63C4423F8B}" type="pres">
      <dgm:prSet presAssocID="{738EEE28-40E3-D545-8755-E659EB7C2F2D}" presName="bigChev" presStyleLbl="node1" presStyleIdx="2" presStyleCnt="4"/>
      <dgm:spPr/>
      <dgm:t>
        <a:bodyPr/>
        <a:lstStyle/>
        <a:p>
          <a:endParaRPr lang="es-ES_tradnl"/>
        </a:p>
      </dgm:t>
    </dgm:pt>
    <dgm:pt modelId="{BD459ACC-1278-AD46-8D3F-040A57ADC6D1}" type="pres">
      <dgm:prSet presAssocID="{66D7A601-A07F-7640-9A5E-1320CE372EF7}" presName="parTrans" presStyleCnt="0"/>
      <dgm:spPr/>
    </dgm:pt>
    <dgm:pt modelId="{5032747C-A614-6543-8106-B82273394085}" type="pres">
      <dgm:prSet presAssocID="{6E560521-6B4C-FD44-9C48-B1B5A146806C}" presName="node" presStyleLbl="alignAccFollowNode1" presStyleIdx="5" presStyleCnt="8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4D46F151-73C0-E44A-A9F0-DE4698D0CB6F}" type="pres">
      <dgm:prSet presAssocID="{641FE004-FC0E-6D46-8B15-9E75674464CA}" presName="sibTrans" presStyleCnt="0"/>
      <dgm:spPr/>
    </dgm:pt>
    <dgm:pt modelId="{91C7AFF0-10F6-D74B-91F6-475D79B198F4}" type="pres">
      <dgm:prSet presAssocID="{473882E7-ADBF-4042-A6F4-7AAC3ABB021D}" presName="node" presStyleLbl="alignAccFollowNode1" presStyleIdx="6" presStyleCnt="8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C9439545-864C-D84F-B569-2008E845C7A8}" type="pres">
      <dgm:prSet presAssocID="{738EEE28-40E3-D545-8755-E659EB7C2F2D}" presName="vSp" presStyleCnt="0"/>
      <dgm:spPr/>
    </dgm:pt>
    <dgm:pt modelId="{C50952D3-D094-314E-A44F-D8D33AFE63A0}" type="pres">
      <dgm:prSet presAssocID="{3D6C274C-4E9E-FD4C-AB71-60EF1393079D}" presName="horFlow" presStyleCnt="0"/>
      <dgm:spPr/>
    </dgm:pt>
    <dgm:pt modelId="{3CB9488E-32B9-6046-BC21-6A3EE62BAA67}" type="pres">
      <dgm:prSet presAssocID="{3D6C274C-4E9E-FD4C-AB71-60EF1393079D}" presName="bigChev" presStyleLbl="node1" presStyleIdx="3" presStyleCnt="4"/>
      <dgm:spPr/>
      <dgm:t>
        <a:bodyPr/>
        <a:lstStyle/>
        <a:p>
          <a:endParaRPr lang="es-ES_tradnl"/>
        </a:p>
      </dgm:t>
    </dgm:pt>
    <dgm:pt modelId="{19F11D24-33A9-3447-B088-F462BDA9CB32}" type="pres">
      <dgm:prSet presAssocID="{1152365F-11FC-0A44-9604-51A39000DDCD}" presName="parTrans" presStyleCnt="0"/>
      <dgm:spPr/>
    </dgm:pt>
    <dgm:pt modelId="{9635254C-417D-8449-95B9-439F6C846604}" type="pres">
      <dgm:prSet presAssocID="{7F782446-0055-4A49-8140-2F9D5BA18B39}" presName="node" presStyleLbl="alignAccFollowNode1" presStyleIdx="7" presStyleCnt="8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</dgm:ptLst>
  <dgm:cxnLst>
    <dgm:cxn modelId="{A6776F99-D8B8-3845-94A9-3ACE924983DE}" srcId="{738EEE28-40E3-D545-8755-E659EB7C2F2D}" destId="{473882E7-ADBF-4042-A6F4-7AAC3ABB021D}" srcOrd="1" destOrd="0" parTransId="{56970A98-BC80-F348-9882-B8C94AA8A9E2}" sibTransId="{08D6BB35-3C28-1D47-8C7E-F022F0E3FF3E}"/>
    <dgm:cxn modelId="{DA423052-7BC3-2540-B93A-F87EBB6CEA8F}" srcId="{D54B0918-E6DC-914D-B7F2-D190FAFBD806}" destId="{69826EC3-20CF-1240-9817-16DB48656E17}" srcOrd="0" destOrd="0" parTransId="{814C8A51-9779-F24B-83DF-69761F52C46B}" sibTransId="{AF72367E-3F0B-4148-B013-B28274B45C0A}"/>
    <dgm:cxn modelId="{1FE8926E-4523-4E4E-9934-59D2E99347F1}" srcId="{738EEE28-40E3-D545-8755-E659EB7C2F2D}" destId="{6E560521-6B4C-FD44-9C48-B1B5A146806C}" srcOrd="0" destOrd="0" parTransId="{66D7A601-A07F-7640-9A5E-1320CE372EF7}" sibTransId="{641FE004-FC0E-6D46-8B15-9E75674464CA}"/>
    <dgm:cxn modelId="{375F852F-8D9C-0142-B2A6-586553D22FB5}" type="presOf" srcId="{3DACFAEB-8ECC-3344-9FAD-ACCECDF12DC8}" destId="{6B125A15-F5D0-B44E-9262-1042E6D1B256}" srcOrd="0" destOrd="0" presId="urn:microsoft.com/office/officeart/2005/8/layout/lProcess3"/>
    <dgm:cxn modelId="{F5E59F99-7486-CB45-A008-976B9D92F50B}" srcId="{D54B0918-E6DC-914D-B7F2-D190FAFBD806}" destId="{3D6C274C-4E9E-FD4C-AB71-60EF1393079D}" srcOrd="3" destOrd="0" parTransId="{9EBA6044-BBF8-CE46-8066-D0E4D7CC9A12}" sibTransId="{18A71FBC-3FAC-2349-9E0E-A77D856813EF}"/>
    <dgm:cxn modelId="{FFF1E977-E170-454A-8289-04137E7FBE5C}" srcId="{D54B0918-E6DC-914D-B7F2-D190FAFBD806}" destId="{B29FB6B8-2F2E-A74D-9EF6-785E62BE52A1}" srcOrd="1" destOrd="0" parTransId="{2A788029-69FF-B346-A570-76357EFEBEC4}" sibTransId="{597698B9-5FB9-8E41-AE1D-80B4369557D2}"/>
    <dgm:cxn modelId="{833E5936-4843-0A48-8673-3C1BBB006418}" type="presOf" srcId="{3D6C274C-4E9E-FD4C-AB71-60EF1393079D}" destId="{3CB9488E-32B9-6046-BC21-6A3EE62BAA67}" srcOrd="0" destOrd="0" presId="urn:microsoft.com/office/officeart/2005/8/layout/lProcess3"/>
    <dgm:cxn modelId="{1FE7ABBD-53FB-E84E-8606-788A99643FAD}" type="presOf" srcId="{738EEE28-40E3-D545-8755-E659EB7C2F2D}" destId="{8CCEBC4F-EC06-134D-8232-9B63C4423F8B}" srcOrd="0" destOrd="0" presId="urn:microsoft.com/office/officeart/2005/8/layout/lProcess3"/>
    <dgm:cxn modelId="{1C19B60D-5372-AA4E-8856-3F77C3AFD9F7}" srcId="{69826EC3-20CF-1240-9817-16DB48656E17}" destId="{2E8C0EB5-74C5-1B47-96A1-1956CD03A237}" srcOrd="2" destOrd="0" parTransId="{062CDC6C-6B29-1F43-85F5-63E0A20573DF}" sibTransId="{834242DF-BBEC-CF42-9205-7DF521890A5D}"/>
    <dgm:cxn modelId="{8D6945D4-F843-AC47-8FD3-49C5703031F3}" type="presOf" srcId="{69826EC3-20CF-1240-9817-16DB48656E17}" destId="{4A3D0ADF-7C9E-2F4B-932A-2F98806CAFF7}" srcOrd="0" destOrd="0" presId="urn:microsoft.com/office/officeart/2005/8/layout/lProcess3"/>
    <dgm:cxn modelId="{32E1E67F-8C41-6D4A-940A-9A10339EA08B}" type="presOf" srcId="{D54B0918-E6DC-914D-B7F2-D190FAFBD806}" destId="{6E67C6C8-FFA9-834C-8E3B-925A0C610E05}" srcOrd="0" destOrd="0" presId="urn:microsoft.com/office/officeart/2005/8/layout/lProcess3"/>
    <dgm:cxn modelId="{0C956C43-4CBE-1642-AC59-D354A8924114}" type="presOf" srcId="{B29FB6B8-2F2E-A74D-9EF6-785E62BE52A1}" destId="{FB9C1DA9-6C38-104E-A1F0-5CD0BD594C41}" srcOrd="0" destOrd="0" presId="urn:microsoft.com/office/officeart/2005/8/layout/lProcess3"/>
    <dgm:cxn modelId="{25AE789D-444C-A448-B828-73EFBC946560}" type="presOf" srcId="{473882E7-ADBF-4042-A6F4-7AAC3ABB021D}" destId="{91C7AFF0-10F6-D74B-91F6-475D79B198F4}" srcOrd="0" destOrd="0" presId="urn:microsoft.com/office/officeart/2005/8/layout/lProcess3"/>
    <dgm:cxn modelId="{95FFD4BB-FA3A-1540-BA9B-3FEC064D963E}" srcId="{3D6C274C-4E9E-FD4C-AB71-60EF1393079D}" destId="{7F782446-0055-4A49-8140-2F9D5BA18B39}" srcOrd="0" destOrd="0" parTransId="{1152365F-11FC-0A44-9604-51A39000DDCD}" sibTransId="{E7FCAB33-665E-C943-B11A-3DA191AF2B98}"/>
    <dgm:cxn modelId="{9E4E2424-507C-2544-AA59-BB39A96CA26C}" type="presOf" srcId="{7F782446-0055-4A49-8140-2F9D5BA18B39}" destId="{9635254C-417D-8449-95B9-439F6C846604}" srcOrd="0" destOrd="0" presId="urn:microsoft.com/office/officeart/2005/8/layout/lProcess3"/>
    <dgm:cxn modelId="{6BCB8129-8372-154F-8ADA-4B3F19189599}" type="presOf" srcId="{C1883C26-BB5B-E846-98D8-E130E2A90DEA}" destId="{F14EA555-2162-E840-91B5-287AB099D35B}" srcOrd="0" destOrd="0" presId="urn:microsoft.com/office/officeart/2005/8/layout/lProcess3"/>
    <dgm:cxn modelId="{33E7C1A9-1E0D-C140-99A5-A5EC3145E3A4}" srcId="{B29FB6B8-2F2E-A74D-9EF6-785E62BE52A1}" destId="{C1883C26-BB5B-E846-98D8-E130E2A90DEA}" srcOrd="1" destOrd="0" parTransId="{D7D45019-04DA-F145-800F-73218DD685BD}" sibTransId="{89C26221-8923-5A42-83AC-34A526397165}"/>
    <dgm:cxn modelId="{6E0A978C-34B4-8149-8872-3E95FA1518F1}" type="presOf" srcId="{DD6781B0-6164-E648-BEFF-20F049B6198D}" destId="{71E7A366-2315-2743-9A03-73368A91FC62}" srcOrd="0" destOrd="0" presId="urn:microsoft.com/office/officeart/2005/8/layout/lProcess3"/>
    <dgm:cxn modelId="{7B0386D1-F779-D54C-9F1E-F5C5434B9513}" type="presOf" srcId="{2E8C0EB5-74C5-1B47-96A1-1956CD03A237}" destId="{25104B8E-9490-CE48-A73C-A60E37F2C938}" srcOrd="0" destOrd="0" presId="urn:microsoft.com/office/officeart/2005/8/layout/lProcess3"/>
    <dgm:cxn modelId="{652954BB-6DE0-7648-850A-C9AFE559C519}" type="presOf" srcId="{6E560521-6B4C-FD44-9C48-B1B5A146806C}" destId="{5032747C-A614-6543-8106-B82273394085}" srcOrd="0" destOrd="0" presId="urn:microsoft.com/office/officeart/2005/8/layout/lProcess3"/>
    <dgm:cxn modelId="{20BF65F7-5494-7A4F-95B7-9C7F5B78AA54}" srcId="{69826EC3-20CF-1240-9817-16DB48656E17}" destId="{3DACFAEB-8ECC-3344-9FAD-ACCECDF12DC8}" srcOrd="1" destOrd="0" parTransId="{95E15F19-3333-D249-B376-F08A9197391F}" sibTransId="{1C60FFDF-4890-9A42-83D2-4E56065DA00E}"/>
    <dgm:cxn modelId="{6669389B-F2C4-A24D-AD56-F435AE8F499A}" srcId="{69826EC3-20CF-1240-9817-16DB48656E17}" destId="{DD6781B0-6164-E648-BEFF-20F049B6198D}" srcOrd="0" destOrd="0" parTransId="{8D673059-6CFF-CD4E-8218-77E12A477D7C}" sibTransId="{57A7D481-CA54-9F47-A4FF-F93C4D29AA95}"/>
    <dgm:cxn modelId="{A5103E8A-E087-BC4E-9B0E-BE134436B113}" srcId="{D54B0918-E6DC-914D-B7F2-D190FAFBD806}" destId="{738EEE28-40E3-D545-8755-E659EB7C2F2D}" srcOrd="2" destOrd="0" parTransId="{B1CAF4C2-22A6-E14E-B6C8-EE6E8454B5A8}" sibTransId="{43166347-205C-674A-8A38-A7246FF6EAF2}"/>
    <dgm:cxn modelId="{14BB6F6C-80C8-6F4C-90D3-D54A4E885B41}" srcId="{B29FB6B8-2F2E-A74D-9EF6-785E62BE52A1}" destId="{0D60CF85-CBEB-9E4B-86B3-D7C81663DD0A}" srcOrd="0" destOrd="0" parTransId="{B8806825-E2BD-6C4F-8C1D-30981797A60E}" sibTransId="{68307CDC-620F-1C4C-A624-3DC97A19C171}"/>
    <dgm:cxn modelId="{A78B6CE9-F356-964B-A368-C779CD7059D4}" type="presOf" srcId="{0D60CF85-CBEB-9E4B-86B3-D7C81663DD0A}" destId="{B31D25E0-0CA5-6244-A598-74EB4B488DDD}" srcOrd="0" destOrd="0" presId="urn:microsoft.com/office/officeart/2005/8/layout/lProcess3"/>
    <dgm:cxn modelId="{4B3AB027-AD90-894C-9E45-A8F08C5DED7D}" type="presParOf" srcId="{6E67C6C8-FFA9-834C-8E3B-925A0C610E05}" destId="{C9E8FBAC-BFFB-4E44-B608-CC450F1A6F13}" srcOrd="0" destOrd="0" presId="urn:microsoft.com/office/officeart/2005/8/layout/lProcess3"/>
    <dgm:cxn modelId="{AFCB6A51-3C8B-8E42-82B4-9550D4AD5D89}" type="presParOf" srcId="{C9E8FBAC-BFFB-4E44-B608-CC450F1A6F13}" destId="{4A3D0ADF-7C9E-2F4B-932A-2F98806CAFF7}" srcOrd="0" destOrd="0" presId="urn:microsoft.com/office/officeart/2005/8/layout/lProcess3"/>
    <dgm:cxn modelId="{B0F12ABB-C259-064E-9CA8-1CD1434685DE}" type="presParOf" srcId="{C9E8FBAC-BFFB-4E44-B608-CC450F1A6F13}" destId="{B9C5C12F-6716-9444-81D8-7197129830B8}" srcOrd="1" destOrd="0" presId="urn:microsoft.com/office/officeart/2005/8/layout/lProcess3"/>
    <dgm:cxn modelId="{9645937B-DB2F-EA4A-B4ED-A70AA17E91CF}" type="presParOf" srcId="{C9E8FBAC-BFFB-4E44-B608-CC450F1A6F13}" destId="{71E7A366-2315-2743-9A03-73368A91FC62}" srcOrd="2" destOrd="0" presId="urn:microsoft.com/office/officeart/2005/8/layout/lProcess3"/>
    <dgm:cxn modelId="{1FDE7516-30A4-734E-AB9C-5ED4D91ED2DC}" type="presParOf" srcId="{C9E8FBAC-BFFB-4E44-B608-CC450F1A6F13}" destId="{7A58CBD6-224E-DA4C-83A5-B43711335F34}" srcOrd="3" destOrd="0" presId="urn:microsoft.com/office/officeart/2005/8/layout/lProcess3"/>
    <dgm:cxn modelId="{04F3A5C5-7107-A844-BA96-6CD0F6F9C0F6}" type="presParOf" srcId="{C9E8FBAC-BFFB-4E44-B608-CC450F1A6F13}" destId="{6B125A15-F5D0-B44E-9262-1042E6D1B256}" srcOrd="4" destOrd="0" presId="urn:microsoft.com/office/officeart/2005/8/layout/lProcess3"/>
    <dgm:cxn modelId="{FC66EFC1-B2CF-3949-9D71-6F83783FA10C}" type="presParOf" srcId="{C9E8FBAC-BFFB-4E44-B608-CC450F1A6F13}" destId="{A08488A5-2807-9F4A-9E58-D22EBC684734}" srcOrd="5" destOrd="0" presId="urn:microsoft.com/office/officeart/2005/8/layout/lProcess3"/>
    <dgm:cxn modelId="{38A39ED2-95B6-FD4F-8512-09DFF7431836}" type="presParOf" srcId="{C9E8FBAC-BFFB-4E44-B608-CC450F1A6F13}" destId="{25104B8E-9490-CE48-A73C-A60E37F2C938}" srcOrd="6" destOrd="0" presId="urn:microsoft.com/office/officeart/2005/8/layout/lProcess3"/>
    <dgm:cxn modelId="{30030D03-7CC8-AD42-A9E2-F2F5572B28A2}" type="presParOf" srcId="{6E67C6C8-FFA9-834C-8E3B-925A0C610E05}" destId="{6932437B-23FB-574B-8979-BB32CFB96330}" srcOrd="1" destOrd="0" presId="urn:microsoft.com/office/officeart/2005/8/layout/lProcess3"/>
    <dgm:cxn modelId="{97935C4C-27AC-AA49-8683-B48AA94E7D28}" type="presParOf" srcId="{6E67C6C8-FFA9-834C-8E3B-925A0C610E05}" destId="{4C9F4626-899D-F240-84C1-4CAEA0448F87}" srcOrd="2" destOrd="0" presId="urn:microsoft.com/office/officeart/2005/8/layout/lProcess3"/>
    <dgm:cxn modelId="{42A85D8B-862E-2F41-A260-5DEAF9FC3F73}" type="presParOf" srcId="{4C9F4626-899D-F240-84C1-4CAEA0448F87}" destId="{FB9C1DA9-6C38-104E-A1F0-5CD0BD594C41}" srcOrd="0" destOrd="0" presId="urn:microsoft.com/office/officeart/2005/8/layout/lProcess3"/>
    <dgm:cxn modelId="{F731ECB4-A043-D24C-813D-6A228371899B}" type="presParOf" srcId="{4C9F4626-899D-F240-84C1-4CAEA0448F87}" destId="{0D6A7D15-96E1-E94E-A13A-50F6CD4D8601}" srcOrd="1" destOrd="0" presId="urn:microsoft.com/office/officeart/2005/8/layout/lProcess3"/>
    <dgm:cxn modelId="{32D2DFFE-5E53-F741-A42A-4444EAB04F28}" type="presParOf" srcId="{4C9F4626-899D-F240-84C1-4CAEA0448F87}" destId="{B31D25E0-0CA5-6244-A598-74EB4B488DDD}" srcOrd="2" destOrd="0" presId="urn:microsoft.com/office/officeart/2005/8/layout/lProcess3"/>
    <dgm:cxn modelId="{DCA7BB6F-8722-A24E-B9E6-880DA34091DD}" type="presParOf" srcId="{4C9F4626-899D-F240-84C1-4CAEA0448F87}" destId="{E54F0DCF-8902-7C48-B545-39AA45953F6A}" srcOrd="3" destOrd="0" presId="urn:microsoft.com/office/officeart/2005/8/layout/lProcess3"/>
    <dgm:cxn modelId="{624896B0-7C47-BE4C-B3EF-6ACC6F4E5CBE}" type="presParOf" srcId="{4C9F4626-899D-F240-84C1-4CAEA0448F87}" destId="{F14EA555-2162-E840-91B5-287AB099D35B}" srcOrd="4" destOrd="0" presId="urn:microsoft.com/office/officeart/2005/8/layout/lProcess3"/>
    <dgm:cxn modelId="{45C00CE4-9D65-4C44-AD8E-2F9DA328F932}" type="presParOf" srcId="{6E67C6C8-FFA9-834C-8E3B-925A0C610E05}" destId="{03EF0C04-F386-FD4D-A0B4-709E4A26E77F}" srcOrd="3" destOrd="0" presId="urn:microsoft.com/office/officeart/2005/8/layout/lProcess3"/>
    <dgm:cxn modelId="{3D6ABC54-55ED-A349-ADA0-FEAAB1DB44DF}" type="presParOf" srcId="{6E67C6C8-FFA9-834C-8E3B-925A0C610E05}" destId="{B184EFBD-C291-EF48-B8D6-DEA8C90E629A}" srcOrd="4" destOrd="0" presId="urn:microsoft.com/office/officeart/2005/8/layout/lProcess3"/>
    <dgm:cxn modelId="{CB13115F-913B-B14D-8866-CC09667F4E3B}" type="presParOf" srcId="{B184EFBD-C291-EF48-B8D6-DEA8C90E629A}" destId="{8CCEBC4F-EC06-134D-8232-9B63C4423F8B}" srcOrd="0" destOrd="0" presId="urn:microsoft.com/office/officeart/2005/8/layout/lProcess3"/>
    <dgm:cxn modelId="{2C805071-69CA-224D-B13E-44CE25A3EBDF}" type="presParOf" srcId="{B184EFBD-C291-EF48-B8D6-DEA8C90E629A}" destId="{BD459ACC-1278-AD46-8D3F-040A57ADC6D1}" srcOrd="1" destOrd="0" presId="urn:microsoft.com/office/officeart/2005/8/layout/lProcess3"/>
    <dgm:cxn modelId="{861EDB65-BAC6-2843-BED5-94FF9A86D347}" type="presParOf" srcId="{B184EFBD-C291-EF48-B8D6-DEA8C90E629A}" destId="{5032747C-A614-6543-8106-B82273394085}" srcOrd="2" destOrd="0" presId="urn:microsoft.com/office/officeart/2005/8/layout/lProcess3"/>
    <dgm:cxn modelId="{F3740EED-1711-154E-9155-F936E145E38F}" type="presParOf" srcId="{B184EFBD-C291-EF48-B8D6-DEA8C90E629A}" destId="{4D46F151-73C0-E44A-A9F0-DE4698D0CB6F}" srcOrd="3" destOrd="0" presId="urn:microsoft.com/office/officeart/2005/8/layout/lProcess3"/>
    <dgm:cxn modelId="{9361F22C-1231-3C41-AEED-BCB9F4BB4F97}" type="presParOf" srcId="{B184EFBD-C291-EF48-B8D6-DEA8C90E629A}" destId="{91C7AFF0-10F6-D74B-91F6-475D79B198F4}" srcOrd="4" destOrd="0" presId="urn:microsoft.com/office/officeart/2005/8/layout/lProcess3"/>
    <dgm:cxn modelId="{0BD94961-38C8-3F43-8CC0-AAB100151C95}" type="presParOf" srcId="{6E67C6C8-FFA9-834C-8E3B-925A0C610E05}" destId="{C9439545-864C-D84F-B569-2008E845C7A8}" srcOrd="5" destOrd="0" presId="urn:microsoft.com/office/officeart/2005/8/layout/lProcess3"/>
    <dgm:cxn modelId="{DE93071B-21A9-E241-8D6D-0B1C34BF6939}" type="presParOf" srcId="{6E67C6C8-FFA9-834C-8E3B-925A0C610E05}" destId="{C50952D3-D094-314E-A44F-D8D33AFE63A0}" srcOrd="6" destOrd="0" presId="urn:microsoft.com/office/officeart/2005/8/layout/lProcess3"/>
    <dgm:cxn modelId="{24DD31C3-FB66-B14E-BE99-EA4806273791}" type="presParOf" srcId="{C50952D3-D094-314E-A44F-D8D33AFE63A0}" destId="{3CB9488E-32B9-6046-BC21-6A3EE62BAA67}" srcOrd="0" destOrd="0" presId="urn:microsoft.com/office/officeart/2005/8/layout/lProcess3"/>
    <dgm:cxn modelId="{2B84FB19-C386-3A4F-AA66-3FB5755892B2}" type="presParOf" srcId="{C50952D3-D094-314E-A44F-D8D33AFE63A0}" destId="{19F11D24-33A9-3447-B088-F462BDA9CB32}" srcOrd="1" destOrd="0" presId="urn:microsoft.com/office/officeart/2005/8/layout/lProcess3"/>
    <dgm:cxn modelId="{3240E47A-AFE2-DF41-A5B1-C5CCE7942C6D}" type="presParOf" srcId="{C50952D3-D094-314E-A44F-D8D33AFE63A0}" destId="{9635254C-417D-8449-95B9-439F6C846604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D79374D-F983-4744-8E3C-05A095572A20}" type="doc">
      <dgm:prSet loTypeId="urn:microsoft.com/office/officeart/2008/layout/CaptionedPictures" loCatId="" qsTypeId="urn:microsoft.com/office/officeart/2005/8/quickstyle/3D2" qsCatId="3D" csTypeId="urn:microsoft.com/office/officeart/2005/8/colors/accent0_1" csCatId="mainScheme" phldr="1"/>
      <dgm:spPr/>
      <dgm:t>
        <a:bodyPr/>
        <a:lstStyle/>
        <a:p>
          <a:endParaRPr lang="es-ES_tradnl"/>
        </a:p>
      </dgm:t>
    </dgm:pt>
    <dgm:pt modelId="{B02CFA13-24D2-2448-82DA-1A3A1AF584C2}">
      <dgm:prSet phldrT="[Texto]"/>
      <dgm:spPr/>
      <dgm:t>
        <a:bodyPr/>
        <a:lstStyle/>
        <a:p>
          <a:r>
            <a:rPr lang="es-ES_tradnl" b="1" dirty="0" smtClean="0">
              <a:latin typeface="Futura Medium" charset="0"/>
              <a:ea typeface="Futura Medium" charset="0"/>
              <a:cs typeface="Futura Medium" charset="0"/>
            </a:rPr>
            <a:t>RESTRICCIÓN ARTICULAR</a:t>
          </a:r>
          <a:endParaRPr lang="es-ES_tradnl" b="1" dirty="0">
            <a:latin typeface="Futura Medium" charset="0"/>
            <a:ea typeface="Futura Medium" charset="0"/>
            <a:cs typeface="Futura Medium" charset="0"/>
          </a:endParaRPr>
        </a:p>
      </dgm:t>
    </dgm:pt>
    <dgm:pt modelId="{433EB0CA-9222-554E-A6C4-F66E60E3FE4F}" type="parTrans" cxnId="{E591ABC9-76FC-F149-B73B-DEF1BC464386}">
      <dgm:prSet/>
      <dgm:spPr/>
      <dgm:t>
        <a:bodyPr/>
        <a:lstStyle/>
        <a:p>
          <a:endParaRPr lang="es-ES_tradnl"/>
        </a:p>
      </dgm:t>
    </dgm:pt>
    <dgm:pt modelId="{5BD7EE49-B921-5D4F-BAC4-CAA4E26E900F}" type="sibTrans" cxnId="{E591ABC9-76FC-F149-B73B-DEF1BC464386}">
      <dgm:prSet/>
      <dgm:spPr/>
      <dgm:t>
        <a:bodyPr/>
        <a:lstStyle/>
        <a:p>
          <a:endParaRPr lang="es-ES_tradnl"/>
        </a:p>
      </dgm:t>
    </dgm:pt>
    <dgm:pt modelId="{8E50B49B-DDBB-774F-90EC-CF54F0001F0D}">
      <dgm:prSet phldrT="[Texto]"/>
      <dgm:spPr/>
      <dgm:t>
        <a:bodyPr/>
        <a:lstStyle/>
        <a:p>
          <a:r>
            <a:rPr lang="es-ES_tradnl" b="1" dirty="0" smtClean="0">
              <a:latin typeface="Futura Medium" charset="0"/>
              <a:ea typeface="Futura Medium" charset="0"/>
              <a:cs typeface="Futura Medium" charset="0"/>
            </a:rPr>
            <a:t>EJM: SPLIT SHIFT</a:t>
          </a:r>
          <a:endParaRPr lang="es-ES_tradnl" b="1" dirty="0">
            <a:latin typeface="Futura Medium" charset="0"/>
            <a:ea typeface="Futura Medium" charset="0"/>
            <a:cs typeface="Futura Medium" charset="0"/>
          </a:endParaRPr>
        </a:p>
      </dgm:t>
    </dgm:pt>
    <dgm:pt modelId="{285B0257-E8DF-314E-937B-85468E01AE9E}" type="parTrans" cxnId="{E5B28A0A-B349-874D-9A1F-8E667AA97964}">
      <dgm:prSet/>
      <dgm:spPr/>
      <dgm:t>
        <a:bodyPr/>
        <a:lstStyle/>
        <a:p>
          <a:endParaRPr lang="es-ES_tradnl"/>
        </a:p>
      </dgm:t>
    </dgm:pt>
    <dgm:pt modelId="{432AFAEE-740B-1940-9393-413EE307F4CE}" type="sibTrans" cxnId="{E5B28A0A-B349-874D-9A1F-8E667AA97964}">
      <dgm:prSet/>
      <dgm:spPr/>
      <dgm:t>
        <a:bodyPr/>
        <a:lstStyle/>
        <a:p>
          <a:endParaRPr lang="es-ES_tradnl"/>
        </a:p>
      </dgm:t>
    </dgm:pt>
    <dgm:pt modelId="{B6AA8C20-F85F-F34E-AA43-65795DF21130}">
      <dgm:prSet phldrT="[Texto]"/>
      <dgm:spPr/>
      <dgm:t>
        <a:bodyPr/>
        <a:lstStyle/>
        <a:p>
          <a:r>
            <a:rPr lang="es-ES_tradnl" b="1" dirty="0" smtClean="0">
              <a:latin typeface="Futura Medium" charset="0"/>
              <a:ea typeface="Futura Medium" charset="0"/>
              <a:cs typeface="Futura Medium" charset="0"/>
            </a:rPr>
            <a:t>ACORTAMIENTO MUSCULAR</a:t>
          </a:r>
          <a:endParaRPr lang="es-ES_tradnl" b="1" dirty="0">
            <a:latin typeface="Futura Medium" charset="0"/>
            <a:ea typeface="Futura Medium" charset="0"/>
            <a:cs typeface="Futura Medium" charset="0"/>
          </a:endParaRPr>
        </a:p>
      </dgm:t>
    </dgm:pt>
    <dgm:pt modelId="{B2460C6B-2C3F-414D-9B45-0862C71A6E16}" type="parTrans" cxnId="{F422CA54-5A17-744A-AE14-3A561D40B96A}">
      <dgm:prSet/>
      <dgm:spPr/>
      <dgm:t>
        <a:bodyPr/>
        <a:lstStyle/>
        <a:p>
          <a:endParaRPr lang="es-ES_tradnl"/>
        </a:p>
      </dgm:t>
    </dgm:pt>
    <dgm:pt modelId="{D07E641E-8C4D-EE4F-8D3F-CB9F8BFBD482}" type="sibTrans" cxnId="{F422CA54-5A17-744A-AE14-3A561D40B96A}">
      <dgm:prSet/>
      <dgm:spPr/>
      <dgm:t>
        <a:bodyPr/>
        <a:lstStyle/>
        <a:p>
          <a:endParaRPr lang="es-ES_tradnl"/>
        </a:p>
      </dgm:t>
    </dgm:pt>
    <dgm:pt modelId="{95E638A0-BF3E-E348-8012-B93C34BFDB6A}">
      <dgm:prSet phldrT="[Texto]"/>
      <dgm:spPr/>
      <dgm:t>
        <a:bodyPr/>
        <a:lstStyle/>
        <a:p>
          <a:r>
            <a:rPr lang="es-ES_tradnl" b="1" dirty="0" smtClean="0">
              <a:latin typeface="Futura Medium" charset="0"/>
              <a:ea typeface="Futura Medium" charset="0"/>
              <a:cs typeface="Futura Medium" charset="0"/>
            </a:rPr>
            <a:t>EJM: ESTIRAMIENTO SOLEO</a:t>
          </a:r>
          <a:endParaRPr lang="es-ES_tradnl" b="1" dirty="0">
            <a:latin typeface="Futura Medium" charset="0"/>
            <a:ea typeface="Futura Medium" charset="0"/>
            <a:cs typeface="Futura Medium" charset="0"/>
          </a:endParaRPr>
        </a:p>
      </dgm:t>
    </dgm:pt>
    <dgm:pt modelId="{BD37C816-893E-F642-9F2A-FD1FBC8F0D7B}" type="parTrans" cxnId="{4A825B90-B9B0-2149-8A8D-6F34B36CE910}">
      <dgm:prSet/>
      <dgm:spPr/>
      <dgm:t>
        <a:bodyPr/>
        <a:lstStyle/>
        <a:p>
          <a:endParaRPr lang="es-ES_tradnl"/>
        </a:p>
      </dgm:t>
    </dgm:pt>
    <dgm:pt modelId="{E5A42784-225E-5447-81AB-1C6B31BE61A3}" type="sibTrans" cxnId="{4A825B90-B9B0-2149-8A8D-6F34B36CE910}">
      <dgm:prSet/>
      <dgm:spPr/>
      <dgm:t>
        <a:bodyPr/>
        <a:lstStyle/>
        <a:p>
          <a:endParaRPr lang="es-ES_tradnl"/>
        </a:p>
      </dgm:t>
    </dgm:pt>
    <dgm:pt modelId="{43361189-EB7B-C646-9425-0CC9FDD64215}">
      <dgm:prSet phldrT="[Texto]"/>
      <dgm:spPr/>
      <dgm:t>
        <a:bodyPr/>
        <a:lstStyle/>
        <a:p>
          <a:r>
            <a:rPr lang="es-ES_tradnl" b="1" dirty="0" smtClean="0">
              <a:latin typeface="Futura Medium" charset="0"/>
              <a:ea typeface="Futura Medium" charset="0"/>
              <a:cs typeface="Futura Medium" charset="0"/>
            </a:rPr>
            <a:t>ESPASMO MUSCULAR</a:t>
          </a:r>
          <a:endParaRPr lang="es-ES_tradnl" b="1" dirty="0">
            <a:latin typeface="Futura Medium" charset="0"/>
            <a:ea typeface="Futura Medium" charset="0"/>
            <a:cs typeface="Futura Medium" charset="0"/>
          </a:endParaRPr>
        </a:p>
      </dgm:t>
    </dgm:pt>
    <dgm:pt modelId="{AE8BB164-26FF-0F41-A7AD-54A4AA44EAD1}" type="parTrans" cxnId="{D3E5B152-9CDF-C34E-84BA-7DCFF1483816}">
      <dgm:prSet/>
      <dgm:spPr/>
      <dgm:t>
        <a:bodyPr/>
        <a:lstStyle/>
        <a:p>
          <a:endParaRPr lang="es-ES_tradnl"/>
        </a:p>
      </dgm:t>
    </dgm:pt>
    <dgm:pt modelId="{05975937-D2D1-8B43-AAF6-C5584EDDCC02}" type="sibTrans" cxnId="{D3E5B152-9CDF-C34E-84BA-7DCFF1483816}">
      <dgm:prSet/>
      <dgm:spPr/>
      <dgm:t>
        <a:bodyPr/>
        <a:lstStyle/>
        <a:p>
          <a:endParaRPr lang="es-ES_tradnl"/>
        </a:p>
      </dgm:t>
    </dgm:pt>
    <dgm:pt modelId="{B6362253-5F79-A043-A777-F51F77503303}">
      <dgm:prSet phldrT="[Texto]"/>
      <dgm:spPr/>
      <dgm:t>
        <a:bodyPr/>
        <a:lstStyle/>
        <a:p>
          <a:r>
            <a:rPr lang="es-ES_tradnl" b="1" dirty="0" smtClean="0">
              <a:latin typeface="Futura Medium" charset="0"/>
              <a:ea typeface="Futura Medium" charset="0"/>
              <a:cs typeface="Futura Medium" charset="0"/>
            </a:rPr>
            <a:t>EJM: AUTOMASAJE </a:t>
          </a:r>
          <a:endParaRPr lang="es-ES_tradnl" b="1" dirty="0">
            <a:latin typeface="Futura Medium" charset="0"/>
            <a:ea typeface="Futura Medium" charset="0"/>
            <a:cs typeface="Futura Medium" charset="0"/>
          </a:endParaRPr>
        </a:p>
      </dgm:t>
    </dgm:pt>
    <dgm:pt modelId="{2A08F1B4-D177-3C43-9F3F-569D68302EAD}" type="parTrans" cxnId="{8CED0130-F7F0-2D46-AB04-38A64CA60C83}">
      <dgm:prSet/>
      <dgm:spPr/>
      <dgm:t>
        <a:bodyPr/>
        <a:lstStyle/>
        <a:p>
          <a:endParaRPr lang="es-ES_tradnl"/>
        </a:p>
      </dgm:t>
    </dgm:pt>
    <dgm:pt modelId="{947A6DA6-8F1E-3C43-8B04-0684A13CFC83}" type="sibTrans" cxnId="{8CED0130-F7F0-2D46-AB04-38A64CA60C83}">
      <dgm:prSet/>
      <dgm:spPr/>
      <dgm:t>
        <a:bodyPr/>
        <a:lstStyle/>
        <a:p>
          <a:endParaRPr lang="es-ES_tradnl"/>
        </a:p>
      </dgm:t>
    </dgm:pt>
    <dgm:pt modelId="{C359CD86-5F88-A24B-B2E1-D5A1D109AEEC}" type="pres">
      <dgm:prSet presAssocID="{1D79374D-F983-4744-8E3C-05A095572A20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es-ES_tradnl"/>
        </a:p>
      </dgm:t>
    </dgm:pt>
    <dgm:pt modelId="{710110A3-FA7C-FC40-9C4C-A01BC98F5E4E}" type="pres">
      <dgm:prSet presAssocID="{B02CFA13-24D2-2448-82DA-1A3A1AF584C2}" presName="composite" presStyleCnt="0">
        <dgm:presLayoutVars>
          <dgm:chMax val="1"/>
          <dgm:chPref val="1"/>
        </dgm:presLayoutVars>
      </dgm:prSet>
      <dgm:spPr/>
    </dgm:pt>
    <dgm:pt modelId="{7A1F5D4A-2F62-9942-85E8-B11D548F5DF0}" type="pres">
      <dgm:prSet presAssocID="{B02CFA13-24D2-2448-82DA-1A3A1AF584C2}" presName="Accent" presStyleLbl="trAlignAcc1" presStyleIdx="0" presStyleCnt="3">
        <dgm:presLayoutVars>
          <dgm:chMax val="0"/>
          <dgm:chPref val="0"/>
        </dgm:presLayoutVars>
      </dgm:prSet>
      <dgm:spPr/>
    </dgm:pt>
    <dgm:pt modelId="{8F85D472-6D0E-BF49-9D9C-694583D40512}" type="pres">
      <dgm:prSet presAssocID="{B02CFA13-24D2-2448-82DA-1A3A1AF584C2}" presName="Image" presStyleLbl="alignImgPlace1" presStyleIdx="0" presStyleCnt="3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</dgm:pt>
    <dgm:pt modelId="{87290E33-1506-C740-B857-60850421260D}" type="pres">
      <dgm:prSet presAssocID="{B02CFA13-24D2-2448-82DA-1A3A1AF584C2}" presName="ChildComposite" presStyleCnt="0"/>
      <dgm:spPr/>
    </dgm:pt>
    <dgm:pt modelId="{B146D38B-3EB7-F64B-8100-DF7DE0306022}" type="pres">
      <dgm:prSet presAssocID="{B02CFA13-24D2-2448-82DA-1A3A1AF584C2}" presName="Child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69A2BA2D-F159-C743-B549-E2C58BB76607}" type="pres">
      <dgm:prSet presAssocID="{B02CFA13-24D2-2448-82DA-1A3A1AF584C2}" presName="Parent" presStyleLbl="revTx" presStyleIdx="0" presStyleCnt="3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9F0D2B67-70EE-7C45-87AC-F868C628B373}" type="pres">
      <dgm:prSet presAssocID="{5BD7EE49-B921-5D4F-BAC4-CAA4E26E900F}" presName="sibTrans" presStyleCnt="0"/>
      <dgm:spPr/>
    </dgm:pt>
    <dgm:pt modelId="{181D7B88-4F95-EE41-B582-FAA86946C942}" type="pres">
      <dgm:prSet presAssocID="{B6AA8C20-F85F-F34E-AA43-65795DF21130}" presName="composite" presStyleCnt="0">
        <dgm:presLayoutVars>
          <dgm:chMax val="1"/>
          <dgm:chPref val="1"/>
        </dgm:presLayoutVars>
      </dgm:prSet>
      <dgm:spPr/>
    </dgm:pt>
    <dgm:pt modelId="{6625C2A9-0A1E-9B4B-95C6-2CCE82F9ED29}" type="pres">
      <dgm:prSet presAssocID="{B6AA8C20-F85F-F34E-AA43-65795DF21130}" presName="Accent" presStyleLbl="trAlignAcc1" presStyleIdx="1" presStyleCnt="3">
        <dgm:presLayoutVars>
          <dgm:chMax val="0"/>
          <dgm:chPref val="0"/>
        </dgm:presLayoutVars>
      </dgm:prSet>
      <dgm:spPr/>
    </dgm:pt>
    <dgm:pt modelId="{C092CCDA-5A9E-8149-8371-AD3A3A62AB31}" type="pres">
      <dgm:prSet presAssocID="{B6AA8C20-F85F-F34E-AA43-65795DF21130}" presName="Image" presStyleLbl="alignImgPlace1" presStyleIdx="1" presStyleCnt="3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11" b="97441" l="14286" r="856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</dgm:pt>
    <dgm:pt modelId="{6C76EB30-2B01-5C45-A796-85EA25FCC985}" type="pres">
      <dgm:prSet presAssocID="{B6AA8C20-F85F-F34E-AA43-65795DF21130}" presName="ChildComposite" presStyleCnt="0"/>
      <dgm:spPr/>
    </dgm:pt>
    <dgm:pt modelId="{1D5AF901-5579-5243-987E-FF7F92A76EED}" type="pres">
      <dgm:prSet presAssocID="{B6AA8C20-F85F-F34E-AA43-65795DF21130}" presName="Child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6E7C2630-6D0B-244F-B938-431F6F0A3276}" type="pres">
      <dgm:prSet presAssocID="{B6AA8C20-F85F-F34E-AA43-65795DF21130}" presName="Parent" presStyleLbl="revTx" presStyleIdx="1" presStyleCnt="3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B4B21962-5AD0-4540-A0B9-F1144E504AFA}" type="pres">
      <dgm:prSet presAssocID="{D07E641E-8C4D-EE4F-8D3F-CB9F8BFBD482}" presName="sibTrans" presStyleCnt="0"/>
      <dgm:spPr/>
    </dgm:pt>
    <dgm:pt modelId="{EA668F49-8367-6A4A-8A62-D774B5278871}" type="pres">
      <dgm:prSet presAssocID="{43361189-EB7B-C646-9425-0CC9FDD64215}" presName="composite" presStyleCnt="0">
        <dgm:presLayoutVars>
          <dgm:chMax val="1"/>
          <dgm:chPref val="1"/>
        </dgm:presLayoutVars>
      </dgm:prSet>
      <dgm:spPr/>
    </dgm:pt>
    <dgm:pt modelId="{0C3679EF-A36D-3F4C-A8F3-4603D93ACA24}" type="pres">
      <dgm:prSet presAssocID="{43361189-EB7B-C646-9425-0CC9FDD64215}" presName="Accent" presStyleLbl="trAlignAcc1" presStyleIdx="2" presStyleCnt="3">
        <dgm:presLayoutVars>
          <dgm:chMax val="0"/>
          <dgm:chPref val="0"/>
        </dgm:presLayoutVars>
      </dgm:prSet>
      <dgm:spPr/>
    </dgm:pt>
    <dgm:pt modelId="{54302072-9D3A-0344-9D6E-0854832535DF}" type="pres">
      <dgm:prSet presAssocID="{43361189-EB7B-C646-9425-0CC9FDD64215}" presName="Image" presStyleLbl="alignImgPlace1" presStyleIdx="2" presStyleCnt="3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15" b="92591" l="5206" r="909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</dgm:pt>
    <dgm:pt modelId="{D1116033-D715-A04C-912A-CA5AF65CFFC9}" type="pres">
      <dgm:prSet presAssocID="{43361189-EB7B-C646-9425-0CC9FDD64215}" presName="ChildComposite" presStyleCnt="0"/>
      <dgm:spPr/>
    </dgm:pt>
    <dgm:pt modelId="{44258D9F-D214-314A-B26A-24A467B004B9}" type="pres">
      <dgm:prSet presAssocID="{43361189-EB7B-C646-9425-0CC9FDD64215}" presName="Child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0F9451F3-EC64-3848-A0B5-9D1A2AEFA9D2}" type="pres">
      <dgm:prSet presAssocID="{43361189-EB7B-C646-9425-0CC9FDD64215}" presName="Parent" presStyleLbl="revTx" presStyleIdx="2" presStyleCnt="3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s-ES_tradnl"/>
        </a:p>
      </dgm:t>
    </dgm:pt>
  </dgm:ptLst>
  <dgm:cxnLst>
    <dgm:cxn modelId="{8CED0130-F7F0-2D46-AB04-38A64CA60C83}" srcId="{43361189-EB7B-C646-9425-0CC9FDD64215}" destId="{B6362253-5F79-A043-A777-F51F77503303}" srcOrd="0" destOrd="0" parTransId="{2A08F1B4-D177-3C43-9F3F-569D68302EAD}" sibTransId="{947A6DA6-8F1E-3C43-8B04-0684A13CFC83}"/>
    <dgm:cxn modelId="{F0E3C451-7666-FB42-9D4D-E2357E90EC4F}" type="presOf" srcId="{1D79374D-F983-4744-8E3C-05A095572A20}" destId="{C359CD86-5F88-A24B-B2E1-D5A1D109AEEC}" srcOrd="0" destOrd="0" presId="urn:microsoft.com/office/officeart/2008/layout/CaptionedPictures"/>
    <dgm:cxn modelId="{F422CA54-5A17-744A-AE14-3A561D40B96A}" srcId="{1D79374D-F983-4744-8E3C-05A095572A20}" destId="{B6AA8C20-F85F-F34E-AA43-65795DF21130}" srcOrd="1" destOrd="0" parTransId="{B2460C6B-2C3F-414D-9B45-0862C71A6E16}" sibTransId="{D07E641E-8C4D-EE4F-8D3F-CB9F8BFBD482}"/>
    <dgm:cxn modelId="{4A825B90-B9B0-2149-8A8D-6F34B36CE910}" srcId="{B6AA8C20-F85F-F34E-AA43-65795DF21130}" destId="{95E638A0-BF3E-E348-8012-B93C34BFDB6A}" srcOrd="0" destOrd="0" parTransId="{BD37C816-893E-F642-9F2A-FD1FBC8F0D7B}" sibTransId="{E5A42784-225E-5447-81AB-1C6B31BE61A3}"/>
    <dgm:cxn modelId="{E0877A37-59D0-6E49-903C-D7010CD37422}" type="presOf" srcId="{B6362253-5F79-A043-A777-F51F77503303}" destId="{44258D9F-D214-314A-B26A-24A467B004B9}" srcOrd="0" destOrd="0" presId="urn:microsoft.com/office/officeart/2008/layout/CaptionedPictures"/>
    <dgm:cxn modelId="{673F9C85-3801-AD4F-BED2-2DDB2C2875FA}" type="presOf" srcId="{8E50B49B-DDBB-774F-90EC-CF54F0001F0D}" destId="{B146D38B-3EB7-F64B-8100-DF7DE0306022}" srcOrd="0" destOrd="0" presId="urn:microsoft.com/office/officeart/2008/layout/CaptionedPictures"/>
    <dgm:cxn modelId="{9B3FD2B8-52CD-CB4B-A844-D605B5AD47BE}" type="presOf" srcId="{43361189-EB7B-C646-9425-0CC9FDD64215}" destId="{0F9451F3-EC64-3848-A0B5-9D1A2AEFA9D2}" srcOrd="0" destOrd="0" presId="urn:microsoft.com/office/officeart/2008/layout/CaptionedPictures"/>
    <dgm:cxn modelId="{C79004BD-4932-6E49-A9F4-38BA01D45566}" type="presOf" srcId="{B6AA8C20-F85F-F34E-AA43-65795DF21130}" destId="{6E7C2630-6D0B-244F-B938-431F6F0A3276}" srcOrd="0" destOrd="0" presId="urn:microsoft.com/office/officeart/2008/layout/CaptionedPictures"/>
    <dgm:cxn modelId="{E591ABC9-76FC-F149-B73B-DEF1BC464386}" srcId="{1D79374D-F983-4744-8E3C-05A095572A20}" destId="{B02CFA13-24D2-2448-82DA-1A3A1AF584C2}" srcOrd="0" destOrd="0" parTransId="{433EB0CA-9222-554E-A6C4-F66E60E3FE4F}" sibTransId="{5BD7EE49-B921-5D4F-BAC4-CAA4E26E900F}"/>
    <dgm:cxn modelId="{D3E5B152-9CDF-C34E-84BA-7DCFF1483816}" srcId="{1D79374D-F983-4744-8E3C-05A095572A20}" destId="{43361189-EB7B-C646-9425-0CC9FDD64215}" srcOrd="2" destOrd="0" parTransId="{AE8BB164-26FF-0F41-A7AD-54A4AA44EAD1}" sibTransId="{05975937-D2D1-8B43-AAF6-C5584EDDCC02}"/>
    <dgm:cxn modelId="{D752E245-9371-6245-ABFD-5F1C96336010}" type="presOf" srcId="{B02CFA13-24D2-2448-82DA-1A3A1AF584C2}" destId="{69A2BA2D-F159-C743-B549-E2C58BB76607}" srcOrd="0" destOrd="0" presId="urn:microsoft.com/office/officeart/2008/layout/CaptionedPictures"/>
    <dgm:cxn modelId="{E5B28A0A-B349-874D-9A1F-8E667AA97964}" srcId="{B02CFA13-24D2-2448-82DA-1A3A1AF584C2}" destId="{8E50B49B-DDBB-774F-90EC-CF54F0001F0D}" srcOrd="0" destOrd="0" parTransId="{285B0257-E8DF-314E-937B-85468E01AE9E}" sibTransId="{432AFAEE-740B-1940-9393-413EE307F4CE}"/>
    <dgm:cxn modelId="{955F14F4-3A65-144E-85DD-43C7D8AAF9DA}" type="presOf" srcId="{95E638A0-BF3E-E348-8012-B93C34BFDB6A}" destId="{1D5AF901-5579-5243-987E-FF7F92A76EED}" srcOrd="0" destOrd="0" presId="urn:microsoft.com/office/officeart/2008/layout/CaptionedPictures"/>
    <dgm:cxn modelId="{EE9B8364-D775-B64F-8958-99700EE56ADB}" type="presParOf" srcId="{C359CD86-5F88-A24B-B2E1-D5A1D109AEEC}" destId="{710110A3-FA7C-FC40-9C4C-A01BC98F5E4E}" srcOrd="0" destOrd="0" presId="urn:microsoft.com/office/officeart/2008/layout/CaptionedPictures"/>
    <dgm:cxn modelId="{C91CE9FB-0C0B-1C49-9096-A26C1221A853}" type="presParOf" srcId="{710110A3-FA7C-FC40-9C4C-A01BC98F5E4E}" destId="{7A1F5D4A-2F62-9942-85E8-B11D548F5DF0}" srcOrd="0" destOrd="0" presId="urn:microsoft.com/office/officeart/2008/layout/CaptionedPictures"/>
    <dgm:cxn modelId="{0C4B732E-6B1A-584B-891A-3445556B3B65}" type="presParOf" srcId="{710110A3-FA7C-FC40-9C4C-A01BC98F5E4E}" destId="{8F85D472-6D0E-BF49-9D9C-694583D40512}" srcOrd="1" destOrd="0" presId="urn:microsoft.com/office/officeart/2008/layout/CaptionedPictures"/>
    <dgm:cxn modelId="{22CDBA50-6C1D-E340-8171-0264B72B3E99}" type="presParOf" srcId="{710110A3-FA7C-FC40-9C4C-A01BC98F5E4E}" destId="{87290E33-1506-C740-B857-60850421260D}" srcOrd="2" destOrd="0" presId="urn:microsoft.com/office/officeart/2008/layout/CaptionedPictures"/>
    <dgm:cxn modelId="{E6547025-7204-2249-87CA-66F4F6B70101}" type="presParOf" srcId="{87290E33-1506-C740-B857-60850421260D}" destId="{B146D38B-3EB7-F64B-8100-DF7DE0306022}" srcOrd="0" destOrd="0" presId="urn:microsoft.com/office/officeart/2008/layout/CaptionedPictures"/>
    <dgm:cxn modelId="{F4639DDB-CCC1-F246-AE0C-9163D400DFDE}" type="presParOf" srcId="{87290E33-1506-C740-B857-60850421260D}" destId="{69A2BA2D-F159-C743-B549-E2C58BB76607}" srcOrd="1" destOrd="0" presId="urn:microsoft.com/office/officeart/2008/layout/CaptionedPictures"/>
    <dgm:cxn modelId="{8728EF28-9480-174C-9A31-72DE6AABE7CE}" type="presParOf" srcId="{C359CD86-5F88-A24B-B2E1-D5A1D109AEEC}" destId="{9F0D2B67-70EE-7C45-87AC-F868C628B373}" srcOrd="1" destOrd="0" presId="urn:microsoft.com/office/officeart/2008/layout/CaptionedPictures"/>
    <dgm:cxn modelId="{9E33642E-7F72-4F48-9FBC-701DFD1633AA}" type="presParOf" srcId="{C359CD86-5F88-A24B-B2E1-D5A1D109AEEC}" destId="{181D7B88-4F95-EE41-B582-FAA86946C942}" srcOrd="2" destOrd="0" presId="urn:microsoft.com/office/officeart/2008/layout/CaptionedPictures"/>
    <dgm:cxn modelId="{A3560F31-C9D7-6540-B04B-B9AC16C1E49C}" type="presParOf" srcId="{181D7B88-4F95-EE41-B582-FAA86946C942}" destId="{6625C2A9-0A1E-9B4B-95C6-2CCE82F9ED29}" srcOrd="0" destOrd="0" presId="urn:microsoft.com/office/officeart/2008/layout/CaptionedPictures"/>
    <dgm:cxn modelId="{955950B6-FBA0-2D4C-B442-87E5E5C63059}" type="presParOf" srcId="{181D7B88-4F95-EE41-B582-FAA86946C942}" destId="{C092CCDA-5A9E-8149-8371-AD3A3A62AB31}" srcOrd="1" destOrd="0" presId="urn:microsoft.com/office/officeart/2008/layout/CaptionedPictures"/>
    <dgm:cxn modelId="{FB86918B-110D-B340-BBA2-F0CA45255672}" type="presParOf" srcId="{181D7B88-4F95-EE41-B582-FAA86946C942}" destId="{6C76EB30-2B01-5C45-A796-85EA25FCC985}" srcOrd="2" destOrd="0" presId="urn:microsoft.com/office/officeart/2008/layout/CaptionedPictures"/>
    <dgm:cxn modelId="{BBDD1115-6334-3540-A893-AA5296CC24CB}" type="presParOf" srcId="{6C76EB30-2B01-5C45-A796-85EA25FCC985}" destId="{1D5AF901-5579-5243-987E-FF7F92A76EED}" srcOrd="0" destOrd="0" presId="urn:microsoft.com/office/officeart/2008/layout/CaptionedPictures"/>
    <dgm:cxn modelId="{5DD05024-4E60-E341-9E78-34E11BC19569}" type="presParOf" srcId="{6C76EB30-2B01-5C45-A796-85EA25FCC985}" destId="{6E7C2630-6D0B-244F-B938-431F6F0A3276}" srcOrd="1" destOrd="0" presId="urn:microsoft.com/office/officeart/2008/layout/CaptionedPictures"/>
    <dgm:cxn modelId="{FEEB42E5-5FAC-C34C-89FC-01998F9D8D17}" type="presParOf" srcId="{C359CD86-5F88-A24B-B2E1-D5A1D109AEEC}" destId="{B4B21962-5AD0-4540-A0B9-F1144E504AFA}" srcOrd="3" destOrd="0" presId="urn:microsoft.com/office/officeart/2008/layout/CaptionedPictures"/>
    <dgm:cxn modelId="{E8082BD9-BD3A-294B-9C57-9536E3C6F899}" type="presParOf" srcId="{C359CD86-5F88-A24B-B2E1-D5A1D109AEEC}" destId="{EA668F49-8367-6A4A-8A62-D774B5278871}" srcOrd="4" destOrd="0" presId="urn:microsoft.com/office/officeart/2008/layout/CaptionedPictures"/>
    <dgm:cxn modelId="{AD3DB4A6-71F0-B84A-BCD2-5A5847E22A8C}" type="presParOf" srcId="{EA668F49-8367-6A4A-8A62-D774B5278871}" destId="{0C3679EF-A36D-3F4C-A8F3-4603D93ACA24}" srcOrd="0" destOrd="0" presId="urn:microsoft.com/office/officeart/2008/layout/CaptionedPictures"/>
    <dgm:cxn modelId="{2B5268E8-E2D8-BF45-A51F-C1E7556EFD17}" type="presParOf" srcId="{EA668F49-8367-6A4A-8A62-D774B5278871}" destId="{54302072-9D3A-0344-9D6E-0854832535DF}" srcOrd="1" destOrd="0" presId="urn:microsoft.com/office/officeart/2008/layout/CaptionedPictures"/>
    <dgm:cxn modelId="{3DD5E087-FD9E-FE47-9EA2-F70C91A0893B}" type="presParOf" srcId="{EA668F49-8367-6A4A-8A62-D774B5278871}" destId="{D1116033-D715-A04C-912A-CA5AF65CFFC9}" srcOrd="2" destOrd="0" presId="urn:microsoft.com/office/officeart/2008/layout/CaptionedPictures"/>
    <dgm:cxn modelId="{7C9E3B6A-B742-2E4F-AF3C-05D2C10483E0}" type="presParOf" srcId="{D1116033-D715-A04C-912A-CA5AF65CFFC9}" destId="{44258D9F-D214-314A-B26A-24A467B004B9}" srcOrd="0" destOrd="0" presId="urn:microsoft.com/office/officeart/2008/layout/CaptionedPictures"/>
    <dgm:cxn modelId="{6EC5CAAB-57F6-D743-B594-EF65B3AC2977}" type="presParOf" srcId="{D1116033-D715-A04C-912A-CA5AF65CFFC9}" destId="{0F9451F3-EC64-3848-A0B5-9D1A2AEFA9D2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3AA4556-27F1-F54A-9F0D-A54523704F0F}" type="doc">
      <dgm:prSet loTypeId="urn:microsoft.com/office/officeart/2008/layout/CaptionedPictures" loCatId="" qsTypeId="urn:microsoft.com/office/officeart/2005/8/quickstyle/3D2" qsCatId="3D" csTypeId="urn:microsoft.com/office/officeart/2005/8/colors/accent0_1" csCatId="mainScheme" phldr="1"/>
      <dgm:spPr/>
      <dgm:t>
        <a:bodyPr/>
        <a:lstStyle/>
        <a:p>
          <a:endParaRPr lang="es-ES_tradnl"/>
        </a:p>
      </dgm:t>
    </dgm:pt>
    <dgm:pt modelId="{AC38C5F0-1292-1A43-AAD8-3B0ECD9DC7C0}">
      <dgm:prSet phldrT="[Texto]"/>
      <dgm:spPr/>
      <dgm:t>
        <a:bodyPr/>
        <a:lstStyle/>
        <a:p>
          <a:r>
            <a:rPr lang="es-ES_tradnl" b="1" dirty="0" smtClean="0">
              <a:latin typeface="Futura Medium" charset="0"/>
              <a:ea typeface="Futura Medium" charset="0"/>
              <a:cs typeface="Futura Medium" charset="0"/>
            </a:rPr>
            <a:t>RESTRICCIÓN ARTICULAR</a:t>
          </a:r>
          <a:endParaRPr lang="es-ES_tradnl" b="1" dirty="0">
            <a:latin typeface="Futura Medium" charset="0"/>
            <a:ea typeface="Futura Medium" charset="0"/>
            <a:cs typeface="Futura Medium" charset="0"/>
          </a:endParaRPr>
        </a:p>
      </dgm:t>
    </dgm:pt>
    <dgm:pt modelId="{3A888546-C577-A14D-879B-4ACEE3C5F496}" type="parTrans" cxnId="{65F07108-60EE-1545-B4F1-08CEF8EAC36C}">
      <dgm:prSet/>
      <dgm:spPr/>
      <dgm:t>
        <a:bodyPr/>
        <a:lstStyle/>
        <a:p>
          <a:endParaRPr lang="es-ES_tradnl"/>
        </a:p>
      </dgm:t>
    </dgm:pt>
    <dgm:pt modelId="{BC495B6C-43B7-E949-99FA-D2FE88CFD0B2}" type="sibTrans" cxnId="{65F07108-60EE-1545-B4F1-08CEF8EAC36C}">
      <dgm:prSet/>
      <dgm:spPr/>
      <dgm:t>
        <a:bodyPr/>
        <a:lstStyle/>
        <a:p>
          <a:endParaRPr lang="es-ES_tradnl"/>
        </a:p>
      </dgm:t>
    </dgm:pt>
    <dgm:pt modelId="{4EC0AF0B-F7E5-AE46-9606-B09C845688BE}">
      <dgm:prSet phldrT="[Texto]"/>
      <dgm:spPr/>
      <dgm:t>
        <a:bodyPr/>
        <a:lstStyle/>
        <a:p>
          <a:r>
            <a:rPr lang="es-ES_tradnl" b="1" dirty="0" smtClean="0">
              <a:latin typeface="Futura Medium" charset="0"/>
              <a:ea typeface="Futura Medium" charset="0"/>
              <a:cs typeface="Futura Medium" charset="0"/>
            </a:rPr>
            <a:t>EJM: SPIDERMAN</a:t>
          </a:r>
          <a:endParaRPr lang="es-ES_tradnl" b="1" dirty="0">
            <a:latin typeface="Futura Medium" charset="0"/>
            <a:ea typeface="Futura Medium" charset="0"/>
            <a:cs typeface="Futura Medium" charset="0"/>
          </a:endParaRPr>
        </a:p>
      </dgm:t>
    </dgm:pt>
    <dgm:pt modelId="{D61805CB-76FB-674D-927E-8145DA44CE00}" type="parTrans" cxnId="{01BAC2B8-8326-1E40-9FDA-30A150BC741B}">
      <dgm:prSet/>
      <dgm:spPr/>
      <dgm:t>
        <a:bodyPr/>
        <a:lstStyle/>
        <a:p>
          <a:endParaRPr lang="es-ES_tradnl"/>
        </a:p>
      </dgm:t>
    </dgm:pt>
    <dgm:pt modelId="{9FF1D146-A3D5-B141-B4B2-F16C13A9B273}" type="sibTrans" cxnId="{01BAC2B8-8326-1E40-9FDA-30A150BC741B}">
      <dgm:prSet/>
      <dgm:spPr/>
      <dgm:t>
        <a:bodyPr/>
        <a:lstStyle/>
        <a:p>
          <a:endParaRPr lang="es-ES_tradnl"/>
        </a:p>
      </dgm:t>
    </dgm:pt>
    <dgm:pt modelId="{94804200-3F00-6748-9452-92B9B5F1B341}">
      <dgm:prSet phldrT="[Texto]"/>
      <dgm:spPr/>
      <dgm:t>
        <a:bodyPr/>
        <a:lstStyle/>
        <a:p>
          <a:r>
            <a:rPr lang="es-ES_tradnl" b="1" dirty="0" smtClean="0">
              <a:latin typeface="Futura Medium" charset="0"/>
              <a:ea typeface="Futura Medium" charset="0"/>
              <a:cs typeface="Futura Medium" charset="0"/>
            </a:rPr>
            <a:t>ACORTAMIENTO MUSCULAR</a:t>
          </a:r>
          <a:endParaRPr lang="es-ES_tradnl" b="1" dirty="0">
            <a:latin typeface="Futura Medium" charset="0"/>
            <a:ea typeface="Futura Medium" charset="0"/>
            <a:cs typeface="Futura Medium" charset="0"/>
          </a:endParaRPr>
        </a:p>
      </dgm:t>
    </dgm:pt>
    <dgm:pt modelId="{C219D89A-2A7E-F14A-83D1-A85AAB6EAFE1}" type="parTrans" cxnId="{40F268A7-AFB3-6748-8549-E6A214C4339F}">
      <dgm:prSet/>
      <dgm:spPr/>
      <dgm:t>
        <a:bodyPr/>
        <a:lstStyle/>
        <a:p>
          <a:endParaRPr lang="es-ES_tradnl"/>
        </a:p>
      </dgm:t>
    </dgm:pt>
    <dgm:pt modelId="{3D27FB6A-FA7E-CF4C-9E82-F4384455E7E9}" type="sibTrans" cxnId="{40F268A7-AFB3-6748-8549-E6A214C4339F}">
      <dgm:prSet/>
      <dgm:spPr/>
      <dgm:t>
        <a:bodyPr/>
        <a:lstStyle/>
        <a:p>
          <a:endParaRPr lang="es-ES_tradnl"/>
        </a:p>
      </dgm:t>
    </dgm:pt>
    <dgm:pt modelId="{2F61EA00-12EE-5B45-B2F8-4BF5624EE817}">
      <dgm:prSet phldrT="[Texto]"/>
      <dgm:spPr/>
      <dgm:t>
        <a:bodyPr/>
        <a:lstStyle/>
        <a:p>
          <a:r>
            <a:rPr lang="es-ES_tradnl" b="1" dirty="0" smtClean="0">
              <a:latin typeface="Futura Medium" charset="0"/>
              <a:ea typeface="Futura Medium" charset="0"/>
              <a:cs typeface="Futura Medium" charset="0"/>
            </a:rPr>
            <a:t>EJM: ESTIRAMIENTO PSOAS</a:t>
          </a:r>
          <a:endParaRPr lang="es-ES_tradnl" b="1" dirty="0">
            <a:latin typeface="Futura Medium" charset="0"/>
            <a:ea typeface="Futura Medium" charset="0"/>
            <a:cs typeface="Futura Medium" charset="0"/>
          </a:endParaRPr>
        </a:p>
      </dgm:t>
    </dgm:pt>
    <dgm:pt modelId="{AD3A3896-262E-C249-B87C-4B15D7DD81AD}" type="parTrans" cxnId="{2C15A265-AE45-FB45-8059-1E9E1B30288B}">
      <dgm:prSet/>
      <dgm:spPr/>
      <dgm:t>
        <a:bodyPr/>
        <a:lstStyle/>
        <a:p>
          <a:endParaRPr lang="es-ES_tradnl"/>
        </a:p>
      </dgm:t>
    </dgm:pt>
    <dgm:pt modelId="{62B4F078-E17C-844D-BB44-1E1512E1FD69}" type="sibTrans" cxnId="{2C15A265-AE45-FB45-8059-1E9E1B30288B}">
      <dgm:prSet/>
      <dgm:spPr/>
      <dgm:t>
        <a:bodyPr/>
        <a:lstStyle/>
        <a:p>
          <a:endParaRPr lang="es-ES_tradnl"/>
        </a:p>
      </dgm:t>
    </dgm:pt>
    <dgm:pt modelId="{3F57FDEE-B611-6F43-8664-34AA7D79CD4A}">
      <dgm:prSet phldrT="[Texto]"/>
      <dgm:spPr/>
      <dgm:t>
        <a:bodyPr/>
        <a:lstStyle/>
        <a:p>
          <a:r>
            <a:rPr lang="es-ES_tradnl" b="1" dirty="0" smtClean="0">
              <a:latin typeface="Futura Medium" charset="0"/>
              <a:ea typeface="Futura Medium" charset="0"/>
              <a:cs typeface="Futura Medium" charset="0"/>
            </a:rPr>
            <a:t>ESPASMO MUSCULAR</a:t>
          </a:r>
          <a:endParaRPr lang="es-ES_tradnl" b="1" dirty="0">
            <a:latin typeface="Futura Medium" charset="0"/>
            <a:ea typeface="Futura Medium" charset="0"/>
            <a:cs typeface="Futura Medium" charset="0"/>
          </a:endParaRPr>
        </a:p>
      </dgm:t>
    </dgm:pt>
    <dgm:pt modelId="{7FA479CD-AF93-4546-A3BA-8A3F53CA4273}" type="parTrans" cxnId="{EDAD75ED-1D30-DD48-981A-BFBB9FC48138}">
      <dgm:prSet/>
      <dgm:spPr/>
      <dgm:t>
        <a:bodyPr/>
        <a:lstStyle/>
        <a:p>
          <a:endParaRPr lang="es-ES_tradnl"/>
        </a:p>
      </dgm:t>
    </dgm:pt>
    <dgm:pt modelId="{35C9D00B-3F14-754F-9CF0-EECA396C8842}" type="sibTrans" cxnId="{EDAD75ED-1D30-DD48-981A-BFBB9FC48138}">
      <dgm:prSet/>
      <dgm:spPr/>
      <dgm:t>
        <a:bodyPr/>
        <a:lstStyle/>
        <a:p>
          <a:endParaRPr lang="es-ES_tradnl"/>
        </a:p>
      </dgm:t>
    </dgm:pt>
    <dgm:pt modelId="{D2508793-F09A-FC43-A694-088A51F5F3D0}">
      <dgm:prSet phldrT="[Texto]"/>
      <dgm:spPr/>
      <dgm:t>
        <a:bodyPr/>
        <a:lstStyle/>
        <a:p>
          <a:r>
            <a:rPr lang="es-ES_tradnl" b="1" dirty="0" smtClean="0">
              <a:latin typeface="Futura Medium" charset="0"/>
              <a:ea typeface="Futura Medium" charset="0"/>
              <a:cs typeface="Futura Medium" charset="0"/>
            </a:rPr>
            <a:t>EJM: AUTOMASAJE ADUCTOR</a:t>
          </a:r>
          <a:endParaRPr lang="es-ES_tradnl" b="1" dirty="0">
            <a:latin typeface="Futura Medium" charset="0"/>
            <a:ea typeface="Futura Medium" charset="0"/>
            <a:cs typeface="Futura Medium" charset="0"/>
          </a:endParaRPr>
        </a:p>
      </dgm:t>
    </dgm:pt>
    <dgm:pt modelId="{7C8C3BCB-8DB1-D24D-B497-D613A8592F66}" type="parTrans" cxnId="{C3763566-E3C5-CA44-A04A-6A9BADCDB066}">
      <dgm:prSet/>
      <dgm:spPr/>
      <dgm:t>
        <a:bodyPr/>
        <a:lstStyle/>
        <a:p>
          <a:endParaRPr lang="es-ES_tradnl"/>
        </a:p>
      </dgm:t>
    </dgm:pt>
    <dgm:pt modelId="{EE43C83E-B345-5F4F-BB03-A417116BC13A}" type="sibTrans" cxnId="{C3763566-E3C5-CA44-A04A-6A9BADCDB066}">
      <dgm:prSet/>
      <dgm:spPr/>
      <dgm:t>
        <a:bodyPr/>
        <a:lstStyle/>
        <a:p>
          <a:endParaRPr lang="es-ES_tradnl"/>
        </a:p>
      </dgm:t>
    </dgm:pt>
    <dgm:pt modelId="{08955D4C-2412-4E48-ADD1-6206A41DA6C9}" type="pres">
      <dgm:prSet presAssocID="{53AA4556-27F1-F54A-9F0D-A54523704F0F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es-ES_tradnl"/>
        </a:p>
      </dgm:t>
    </dgm:pt>
    <dgm:pt modelId="{4466C40B-F402-864F-9B09-6A4C372286FB}" type="pres">
      <dgm:prSet presAssocID="{AC38C5F0-1292-1A43-AAD8-3B0ECD9DC7C0}" presName="composite" presStyleCnt="0">
        <dgm:presLayoutVars>
          <dgm:chMax val="1"/>
          <dgm:chPref val="1"/>
        </dgm:presLayoutVars>
      </dgm:prSet>
      <dgm:spPr/>
    </dgm:pt>
    <dgm:pt modelId="{8FA51FE1-2BB8-414B-945B-419116398039}" type="pres">
      <dgm:prSet presAssocID="{AC38C5F0-1292-1A43-AAD8-3B0ECD9DC7C0}" presName="Accent" presStyleLbl="trAlignAcc1" presStyleIdx="0" presStyleCnt="3">
        <dgm:presLayoutVars>
          <dgm:chMax val="0"/>
          <dgm:chPref val="0"/>
        </dgm:presLayoutVars>
      </dgm:prSet>
      <dgm:spPr/>
    </dgm:pt>
    <dgm:pt modelId="{BCD7B47F-3B9A-F649-AF7E-88090039BAFC}" type="pres">
      <dgm:prSet presAssocID="{AC38C5F0-1292-1A43-AAD8-3B0ECD9DC7C0}" presName="Image" presStyleLbl="alignImgPlace1" presStyleIdx="0" presStyleCnt="3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00" b="90000" l="14286" r="857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</dgm:pt>
    <dgm:pt modelId="{618BAC54-A29E-6A43-8511-59F20BC65731}" type="pres">
      <dgm:prSet presAssocID="{AC38C5F0-1292-1A43-AAD8-3B0ECD9DC7C0}" presName="ChildComposite" presStyleCnt="0"/>
      <dgm:spPr/>
    </dgm:pt>
    <dgm:pt modelId="{6DC6E3A7-7BE5-6A4F-9A37-00C312782BB3}" type="pres">
      <dgm:prSet presAssocID="{AC38C5F0-1292-1A43-AAD8-3B0ECD9DC7C0}" presName="Child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77573F60-4BF5-B943-88C1-2D4DB2A3A530}" type="pres">
      <dgm:prSet presAssocID="{AC38C5F0-1292-1A43-AAD8-3B0ECD9DC7C0}" presName="Parent" presStyleLbl="revTx" presStyleIdx="0" presStyleCnt="3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F96C6BE4-2EB2-BE47-9EC5-1156989C9AE2}" type="pres">
      <dgm:prSet presAssocID="{BC495B6C-43B7-E949-99FA-D2FE88CFD0B2}" presName="sibTrans" presStyleCnt="0"/>
      <dgm:spPr/>
    </dgm:pt>
    <dgm:pt modelId="{4EBC094F-D791-7649-A699-1DA1AEC9C08D}" type="pres">
      <dgm:prSet presAssocID="{94804200-3F00-6748-9452-92B9B5F1B341}" presName="composite" presStyleCnt="0">
        <dgm:presLayoutVars>
          <dgm:chMax val="1"/>
          <dgm:chPref val="1"/>
        </dgm:presLayoutVars>
      </dgm:prSet>
      <dgm:spPr/>
    </dgm:pt>
    <dgm:pt modelId="{D25AAFFC-CEC5-6E4E-B80D-F895906D21DE}" type="pres">
      <dgm:prSet presAssocID="{94804200-3F00-6748-9452-92B9B5F1B341}" presName="Accent" presStyleLbl="trAlignAcc1" presStyleIdx="1" presStyleCnt="3">
        <dgm:presLayoutVars>
          <dgm:chMax val="0"/>
          <dgm:chPref val="0"/>
        </dgm:presLayoutVars>
      </dgm:prSet>
      <dgm:spPr/>
    </dgm:pt>
    <dgm:pt modelId="{E99AC3B1-AC43-9447-9B93-4E9E4E64F0AA}" type="pres">
      <dgm:prSet presAssocID="{94804200-3F00-6748-9452-92B9B5F1B341}" presName="Image" presStyleLbl="alignImgPlace1" presStyleIdx="1" presStyleCnt="3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73" b="98348" l="14286" r="856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</dgm:pt>
    <dgm:pt modelId="{02AD0BB9-3EF2-7144-8C72-56590789A26F}" type="pres">
      <dgm:prSet presAssocID="{94804200-3F00-6748-9452-92B9B5F1B341}" presName="ChildComposite" presStyleCnt="0"/>
      <dgm:spPr/>
    </dgm:pt>
    <dgm:pt modelId="{CABA496C-3E3A-AD45-B5F6-5BE46BA43D8E}" type="pres">
      <dgm:prSet presAssocID="{94804200-3F00-6748-9452-92B9B5F1B341}" presName="Child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989D416D-3E39-A046-991E-BADDDD9127EA}" type="pres">
      <dgm:prSet presAssocID="{94804200-3F00-6748-9452-92B9B5F1B341}" presName="Parent" presStyleLbl="revTx" presStyleIdx="1" presStyleCnt="3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FA53DC32-5D41-F647-AE36-440660BF6E2B}" type="pres">
      <dgm:prSet presAssocID="{3D27FB6A-FA7E-CF4C-9E82-F4384455E7E9}" presName="sibTrans" presStyleCnt="0"/>
      <dgm:spPr/>
    </dgm:pt>
    <dgm:pt modelId="{4D846EFC-B057-444E-885F-64E317CDA018}" type="pres">
      <dgm:prSet presAssocID="{3F57FDEE-B611-6F43-8664-34AA7D79CD4A}" presName="composite" presStyleCnt="0">
        <dgm:presLayoutVars>
          <dgm:chMax val="1"/>
          <dgm:chPref val="1"/>
        </dgm:presLayoutVars>
      </dgm:prSet>
      <dgm:spPr/>
    </dgm:pt>
    <dgm:pt modelId="{57906BD9-25A5-5244-9DE2-ECA1AD2976D1}" type="pres">
      <dgm:prSet presAssocID="{3F57FDEE-B611-6F43-8664-34AA7D79CD4A}" presName="Accent" presStyleLbl="trAlignAcc1" presStyleIdx="2" presStyleCnt="3">
        <dgm:presLayoutVars>
          <dgm:chMax val="0"/>
          <dgm:chPref val="0"/>
        </dgm:presLayoutVars>
      </dgm:prSet>
      <dgm:spPr/>
    </dgm:pt>
    <dgm:pt modelId="{5DC47774-D4B5-B84B-9492-53C7F018589B}" type="pres">
      <dgm:prSet presAssocID="{3F57FDEE-B611-6F43-8664-34AA7D79CD4A}" presName="Image" presStyleLbl="alignImgPlace1" presStyleIdx="2" presStyleCnt="3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15" b="89979" l="7224" r="9733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</dgm:pt>
    <dgm:pt modelId="{DAE853ED-FB39-7E4C-9369-24B8CB63FD16}" type="pres">
      <dgm:prSet presAssocID="{3F57FDEE-B611-6F43-8664-34AA7D79CD4A}" presName="ChildComposite" presStyleCnt="0"/>
      <dgm:spPr/>
    </dgm:pt>
    <dgm:pt modelId="{87015371-402A-1B4F-AE5D-BCCE771A6010}" type="pres">
      <dgm:prSet presAssocID="{3F57FDEE-B611-6F43-8664-34AA7D79CD4A}" presName="Child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2F553669-2F14-8F4D-873B-C1A7D162B82A}" type="pres">
      <dgm:prSet presAssocID="{3F57FDEE-B611-6F43-8664-34AA7D79CD4A}" presName="Parent" presStyleLbl="revTx" presStyleIdx="2" presStyleCnt="3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s-ES_tradnl"/>
        </a:p>
      </dgm:t>
    </dgm:pt>
  </dgm:ptLst>
  <dgm:cxnLst>
    <dgm:cxn modelId="{AB026E22-BC06-FD44-8D74-9D4BD4462AB3}" type="presOf" srcId="{4EC0AF0B-F7E5-AE46-9606-B09C845688BE}" destId="{6DC6E3A7-7BE5-6A4F-9A37-00C312782BB3}" srcOrd="0" destOrd="0" presId="urn:microsoft.com/office/officeart/2008/layout/CaptionedPictures"/>
    <dgm:cxn modelId="{EDAD75ED-1D30-DD48-981A-BFBB9FC48138}" srcId="{53AA4556-27F1-F54A-9F0D-A54523704F0F}" destId="{3F57FDEE-B611-6F43-8664-34AA7D79CD4A}" srcOrd="2" destOrd="0" parTransId="{7FA479CD-AF93-4546-A3BA-8A3F53CA4273}" sibTransId="{35C9D00B-3F14-754F-9CF0-EECA396C8842}"/>
    <dgm:cxn modelId="{E80CFAD1-978C-8F48-AE58-CB05BB237F8F}" type="presOf" srcId="{2F61EA00-12EE-5B45-B2F8-4BF5624EE817}" destId="{CABA496C-3E3A-AD45-B5F6-5BE46BA43D8E}" srcOrd="0" destOrd="0" presId="urn:microsoft.com/office/officeart/2008/layout/CaptionedPictures"/>
    <dgm:cxn modelId="{C9643B32-662E-6E43-8199-AB655D789216}" type="presOf" srcId="{D2508793-F09A-FC43-A694-088A51F5F3D0}" destId="{87015371-402A-1B4F-AE5D-BCCE771A6010}" srcOrd="0" destOrd="0" presId="urn:microsoft.com/office/officeart/2008/layout/CaptionedPictures"/>
    <dgm:cxn modelId="{01BAC2B8-8326-1E40-9FDA-30A150BC741B}" srcId="{AC38C5F0-1292-1A43-AAD8-3B0ECD9DC7C0}" destId="{4EC0AF0B-F7E5-AE46-9606-B09C845688BE}" srcOrd="0" destOrd="0" parTransId="{D61805CB-76FB-674D-927E-8145DA44CE00}" sibTransId="{9FF1D146-A3D5-B141-B4B2-F16C13A9B273}"/>
    <dgm:cxn modelId="{65F07108-60EE-1545-B4F1-08CEF8EAC36C}" srcId="{53AA4556-27F1-F54A-9F0D-A54523704F0F}" destId="{AC38C5F0-1292-1A43-AAD8-3B0ECD9DC7C0}" srcOrd="0" destOrd="0" parTransId="{3A888546-C577-A14D-879B-4ACEE3C5F496}" sibTransId="{BC495B6C-43B7-E949-99FA-D2FE88CFD0B2}"/>
    <dgm:cxn modelId="{63E7CE80-C90D-484A-9A3F-1FAD43B1D985}" type="presOf" srcId="{3F57FDEE-B611-6F43-8664-34AA7D79CD4A}" destId="{2F553669-2F14-8F4D-873B-C1A7D162B82A}" srcOrd="0" destOrd="0" presId="urn:microsoft.com/office/officeart/2008/layout/CaptionedPictures"/>
    <dgm:cxn modelId="{60E71422-C65C-DA44-81B0-422E568AE261}" type="presOf" srcId="{94804200-3F00-6748-9452-92B9B5F1B341}" destId="{989D416D-3E39-A046-991E-BADDDD9127EA}" srcOrd="0" destOrd="0" presId="urn:microsoft.com/office/officeart/2008/layout/CaptionedPictures"/>
    <dgm:cxn modelId="{2C15A265-AE45-FB45-8059-1E9E1B30288B}" srcId="{94804200-3F00-6748-9452-92B9B5F1B341}" destId="{2F61EA00-12EE-5B45-B2F8-4BF5624EE817}" srcOrd="0" destOrd="0" parTransId="{AD3A3896-262E-C249-B87C-4B15D7DD81AD}" sibTransId="{62B4F078-E17C-844D-BB44-1E1512E1FD69}"/>
    <dgm:cxn modelId="{C3763566-E3C5-CA44-A04A-6A9BADCDB066}" srcId="{3F57FDEE-B611-6F43-8664-34AA7D79CD4A}" destId="{D2508793-F09A-FC43-A694-088A51F5F3D0}" srcOrd="0" destOrd="0" parTransId="{7C8C3BCB-8DB1-D24D-B497-D613A8592F66}" sibTransId="{EE43C83E-B345-5F4F-BB03-A417116BC13A}"/>
    <dgm:cxn modelId="{4FFBC608-586B-B247-85A4-6EC172FCE6CD}" type="presOf" srcId="{AC38C5F0-1292-1A43-AAD8-3B0ECD9DC7C0}" destId="{77573F60-4BF5-B943-88C1-2D4DB2A3A530}" srcOrd="0" destOrd="0" presId="urn:microsoft.com/office/officeart/2008/layout/CaptionedPictures"/>
    <dgm:cxn modelId="{40F268A7-AFB3-6748-8549-E6A214C4339F}" srcId="{53AA4556-27F1-F54A-9F0D-A54523704F0F}" destId="{94804200-3F00-6748-9452-92B9B5F1B341}" srcOrd="1" destOrd="0" parTransId="{C219D89A-2A7E-F14A-83D1-A85AAB6EAFE1}" sibTransId="{3D27FB6A-FA7E-CF4C-9E82-F4384455E7E9}"/>
    <dgm:cxn modelId="{0C7C5FA7-9FBB-9F4F-999F-8592C0C78B94}" type="presOf" srcId="{53AA4556-27F1-F54A-9F0D-A54523704F0F}" destId="{08955D4C-2412-4E48-ADD1-6206A41DA6C9}" srcOrd="0" destOrd="0" presId="urn:microsoft.com/office/officeart/2008/layout/CaptionedPictures"/>
    <dgm:cxn modelId="{493A0A23-4726-4F4D-8BDE-E4056FD7DDED}" type="presParOf" srcId="{08955D4C-2412-4E48-ADD1-6206A41DA6C9}" destId="{4466C40B-F402-864F-9B09-6A4C372286FB}" srcOrd="0" destOrd="0" presId="urn:microsoft.com/office/officeart/2008/layout/CaptionedPictures"/>
    <dgm:cxn modelId="{6725B162-5EF1-5847-819A-735E84921261}" type="presParOf" srcId="{4466C40B-F402-864F-9B09-6A4C372286FB}" destId="{8FA51FE1-2BB8-414B-945B-419116398039}" srcOrd="0" destOrd="0" presId="urn:microsoft.com/office/officeart/2008/layout/CaptionedPictures"/>
    <dgm:cxn modelId="{E3C65553-2DE4-784E-AC84-F0284D9649AE}" type="presParOf" srcId="{4466C40B-F402-864F-9B09-6A4C372286FB}" destId="{BCD7B47F-3B9A-F649-AF7E-88090039BAFC}" srcOrd="1" destOrd="0" presId="urn:microsoft.com/office/officeart/2008/layout/CaptionedPictures"/>
    <dgm:cxn modelId="{9211B9AA-EDF0-DB44-B26A-CFADEB70D95D}" type="presParOf" srcId="{4466C40B-F402-864F-9B09-6A4C372286FB}" destId="{618BAC54-A29E-6A43-8511-59F20BC65731}" srcOrd="2" destOrd="0" presId="urn:microsoft.com/office/officeart/2008/layout/CaptionedPictures"/>
    <dgm:cxn modelId="{7F15C099-EA4D-5645-BA4D-04F6306C4D30}" type="presParOf" srcId="{618BAC54-A29E-6A43-8511-59F20BC65731}" destId="{6DC6E3A7-7BE5-6A4F-9A37-00C312782BB3}" srcOrd="0" destOrd="0" presId="urn:microsoft.com/office/officeart/2008/layout/CaptionedPictures"/>
    <dgm:cxn modelId="{9121E4E8-2167-CA49-9831-4AEC047759F2}" type="presParOf" srcId="{618BAC54-A29E-6A43-8511-59F20BC65731}" destId="{77573F60-4BF5-B943-88C1-2D4DB2A3A530}" srcOrd="1" destOrd="0" presId="urn:microsoft.com/office/officeart/2008/layout/CaptionedPictures"/>
    <dgm:cxn modelId="{DE795987-8397-5244-B507-2A30BFA2934B}" type="presParOf" srcId="{08955D4C-2412-4E48-ADD1-6206A41DA6C9}" destId="{F96C6BE4-2EB2-BE47-9EC5-1156989C9AE2}" srcOrd="1" destOrd="0" presId="urn:microsoft.com/office/officeart/2008/layout/CaptionedPictures"/>
    <dgm:cxn modelId="{C29D7BCC-016D-5449-9FFD-F0137AC99315}" type="presParOf" srcId="{08955D4C-2412-4E48-ADD1-6206A41DA6C9}" destId="{4EBC094F-D791-7649-A699-1DA1AEC9C08D}" srcOrd="2" destOrd="0" presId="urn:microsoft.com/office/officeart/2008/layout/CaptionedPictures"/>
    <dgm:cxn modelId="{14C874FA-E51C-6D49-A8C4-0706D61AA4C6}" type="presParOf" srcId="{4EBC094F-D791-7649-A699-1DA1AEC9C08D}" destId="{D25AAFFC-CEC5-6E4E-B80D-F895906D21DE}" srcOrd="0" destOrd="0" presId="urn:microsoft.com/office/officeart/2008/layout/CaptionedPictures"/>
    <dgm:cxn modelId="{589EA6BC-0B0C-2B42-BBBC-2A92A67D53FC}" type="presParOf" srcId="{4EBC094F-D791-7649-A699-1DA1AEC9C08D}" destId="{E99AC3B1-AC43-9447-9B93-4E9E4E64F0AA}" srcOrd="1" destOrd="0" presId="urn:microsoft.com/office/officeart/2008/layout/CaptionedPictures"/>
    <dgm:cxn modelId="{79A47E92-F0B1-7B4B-8ECA-A1312032F99E}" type="presParOf" srcId="{4EBC094F-D791-7649-A699-1DA1AEC9C08D}" destId="{02AD0BB9-3EF2-7144-8C72-56590789A26F}" srcOrd="2" destOrd="0" presId="urn:microsoft.com/office/officeart/2008/layout/CaptionedPictures"/>
    <dgm:cxn modelId="{102A11BA-336A-2743-8D69-38293989A9CE}" type="presParOf" srcId="{02AD0BB9-3EF2-7144-8C72-56590789A26F}" destId="{CABA496C-3E3A-AD45-B5F6-5BE46BA43D8E}" srcOrd="0" destOrd="0" presId="urn:microsoft.com/office/officeart/2008/layout/CaptionedPictures"/>
    <dgm:cxn modelId="{F6EC4FE7-93C0-8844-A515-F031CC318215}" type="presParOf" srcId="{02AD0BB9-3EF2-7144-8C72-56590789A26F}" destId="{989D416D-3E39-A046-991E-BADDDD9127EA}" srcOrd="1" destOrd="0" presId="urn:microsoft.com/office/officeart/2008/layout/CaptionedPictures"/>
    <dgm:cxn modelId="{4E8850EC-2A7D-2341-8FAD-A6A3A915876F}" type="presParOf" srcId="{08955D4C-2412-4E48-ADD1-6206A41DA6C9}" destId="{FA53DC32-5D41-F647-AE36-440660BF6E2B}" srcOrd="3" destOrd="0" presId="urn:microsoft.com/office/officeart/2008/layout/CaptionedPictures"/>
    <dgm:cxn modelId="{4A5B2166-47D8-9745-8074-EFEBAF34F1FC}" type="presParOf" srcId="{08955D4C-2412-4E48-ADD1-6206A41DA6C9}" destId="{4D846EFC-B057-444E-885F-64E317CDA018}" srcOrd="4" destOrd="0" presId="urn:microsoft.com/office/officeart/2008/layout/CaptionedPictures"/>
    <dgm:cxn modelId="{7AA69002-CF33-C546-B655-F1B395F1CF69}" type="presParOf" srcId="{4D846EFC-B057-444E-885F-64E317CDA018}" destId="{57906BD9-25A5-5244-9DE2-ECA1AD2976D1}" srcOrd="0" destOrd="0" presId="urn:microsoft.com/office/officeart/2008/layout/CaptionedPictures"/>
    <dgm:cxn modelId="{F881B5E5-15EF-124F-9BB1-034A37587138}" type="presParOf" srcId="{4D846EFC-B057-444E-885F-64E317CDA018}" destId="{5DC47774-D4B5-B84B-9492-53C7F018589B}" srcOrd="1" destOrd="0" presId="urn:microsoft.com/office/officeart/2008/layout/CaptionedPictures"/>
    <dgm:cxn modelId="{68D39440-B3D5-1F4F-BB4E-55A5FB0C2A58}" type="presParOf" srcId="{4D846EFC-B057-444E-885F-64E317CDA018}" destId="{DAE853ED-FB39-7E4C-9369-24B8CB63FD16}" srcOrd="2" destOrd="0" presId="urn:microsoft.com/office/officeart/2008/layout/CaptionedPictures"/>
    <dgm:cxn modelId="{386D06F8-63CF-A741-8F42-B8A70DB414B1}" type="presParOf" srcId="{DAE853ED-FB39-7E4C-9369-24B8CB63FD16}" destId="{87015371-402A-1B4F-AE5D-BCCE771A6010}" srcOrd="0" destOrd="0" presId="urn:microsoft.com/office/officeart/2008/layout/CaptionedPictures"/>
    <dgm:cxn modelId="{27C0E1A1-8CA7-A449-8B67-ABC99F68C652}" type="presParOf" srcId="{DAE853ED-FB39-7E4C-9369-24B8CB63FD16}" destId="{2F553669-2F14-8F4D-873B-C1A7D162B82A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D6A2536-41C1-BD40-A1D3-EEF71EB878F1}" type="doc">
      <dgm:prSet loTypeId="urn:microsoft.com/office/officeart/2008/layout/CaptionedPictures" loCatId="" qsTypeId="urn:microsoft.com/office/officeart/2005/8/quickstyle/3D2" qsCatId="3D" csTypeId="urn:microsoft.com/office/officeart/2005/8/colors/accent0_1" csCatId="mainScheme" phldr="1"/>
      <dgm:spPr/>
      <dgm:t>
        <a:bodyPr/>
        <a:lstStyle/>
        <a:p>
          <a:endParaRPr lang="es-ES_tradnl"/>
        </a:p>
      </dgm:t>
    </dgm:pt>
    <dgm:pt modelId="{FB912564-B8D3-5248-AE40-17CB41AA961C}">
      <dgm:prSet phldrT="[Texto]"/>
      <dgm:spPr/>
      <dgm:t>
        <a:bodyPr/>
        <a:lstStyle/>
        <a:p>
          <a:r>
            <a:rPr lang="es-ES_tradnl" b="1" dirty="0" smtClean="0">
              <a:latin typeface="Futura Medium" charset="0"/>
              <a:ea typeface="Futura Medium" charset="0"/>
              <a:cs typeface="Futura Medium" charset="0"/>
            </a:rPr>
            <a:t>RESTRICCIÓN ARTICULAR</a:t>
          </a:r>
          <a:endParaRPr lang="es-ES_tradnl" b="1" dirty="0">
            <a:latin typeface="Futura Medium" charset="0"/>
            <a:ea typeface="Futura Medium" charset="0"/>
            <a:cs typeface="Futura Medium" charset="0"/>
          </a:endParaRPr>
        </a:p>
      </dgm:t>
    </dgm:pt>
    <dgm:pt modelId="{9C87E348-2E9B-C54B-8114-A213DB7EF2DD}" type="parTrans" cxnId="{8FD213E5-D223-EC47-8A95-28BAB50E2196}">
      <dgm:prSet/>
      <dgm:spPr/>
      <dgm:t>
        <a:bodyPr/>
        <a:lstStyle/>
        <a:p>
          <a:endParaRPr lang="es-ES_tradnl"/>
        </a:p>
      </dgm:t>
    </dgm:pt>
    <dgm:pt modelId="{8DB49DA1-49D5-B549-B8D0-BDF351DED20C}" type="sibTrans" cxnId="{8FD213E5-D223-EC47-8A95-28BAB50E2196}">
      <dgm:prSet/>
      <dgm:spPr/>
      <dgm:t>
        <a:bodyPr/>
        <a:lstStyle/>
        <a:p>
          <a:endParaRPr lang="es-ES_tradnl"/>
        </a:p>
      </dgm:t>
    </dgm:pt>
    <dgm:pt modelId="{6932DB3C-B4FB-8842-A848-3E93C9231A52}">
      <dgm:prSet phldrT="[Texto]"/>
      <dgm:spPr/>
      <dgm:t>
        <a:bodyPr/>
        <a:lstStyle/>
        <a:p>
          <a:r>
            <a:rPr lang="es-ES_tradnl" b="1" dirty="0" smtClean="0">
              <a:latin typeface="Futura Medium" charset="0"/>
              <a:ea typeface="Futura Medium" charset="0"/>
              <a:cs typeface="Futura Medium" charset="0"/>
            </a:rPr>
            <a:t>EJM: EXTENSIÓN TORÁCICA</a:t>
          </a:r>
          <a:endParaRPr lang="es-ES_tradnl" b="1" dirty="0">
            <a:latin typeface="Futura Medium" charset="0"/>
            <a:ea typeface="Futura Medium" charset="0"/>
            <a:cs typeface="Futura Medium" charset="0"/>
          </a:endParaRPr>
        </a:p>
      </dgm:t>
    </dgm:pt>
    <dgm:pt modelId="{A479BD68-0283-C04A-B5FA-693D04B67845}" type="parTrans" cxnId="{CDDF98CE-82DE-124C-BBC1-8FBAE1F407B6}">
      <dgm:prSet/>
      <dgm:spPr/>
      <dgm:t>
        <a:bodyPr/>
        <a:lstStyle/>
        <a:p>
          <a:endParaRPr lang="es-ES_tradnl"/>
        </a:p>
      </dgm:t>
    </dgm:pt>
    <dgm:pt modelId="{CC6684D1-C269-C440-9C2C-5492E7D51642}" type="sibTrans" cxnId="{CDDF98CE-82DE-124C-BBC1-8FBAE1F407B6}">
      <dgm:prSet/>
      <dgm:spPr/>
      <dgm:t>
        <a:bodyPr/>
        <a:lstStyle/>
        <a:p>
          <a:endParaRPr lang="es-ES_tradnl"/>
        </a:p>
      </dgm:t>
    </dgm:pt>
    <dgm:pt modelId="{3EF47FBE-0773-AA4C-857D-5E6E411BE800}">
      <dgm:prSet phldrT="[Texto]"/>
      <dgm:spPr/>
      <dgm:t>
        <a:bodyPr/>
        <a:lstStyle/>
        <a:p>
          <a:r>
            <a:rPr lang="es-ES_tradnl" b="1" dirty="0" smtClean="0">
              <a:latin typeface="Futura Medium" charset="0"/>
              <a:ea typeface="Futura Medium" charset="0"/>
              <a:cs typeface="Futura Medium" charset="0"/>
            </a:rPr>
            <a:t>ACORTAMIENTO MUSCULAR</a:t>
          </a:r>
          <a:endParaRPr lang="es-ES_tradnl" b="1" dirty="0">
            <a:latin typeface="Futura Medium" charset="0"/>
            <a:ea typeface="Futura Medium" charset="0"/>
            <a:cs typeface="Futura Medium" charset="0"/>
          </a:endParaRPr>
        </a:p>
      </dgm:t>
    </dgm:pt>
    <dgm:pt modelId="{3AD0FC91-AC64-CC4D-8638-4014E35E1795}" type="parTrans" cxnId="{7F9F7465-58BD-3C40-8F6D-CF1BB7DE6780}">
      <dgm:prSet/>
      <dgm:spPr/>
      <dgm:t>
        <a:bodyPr/>
        <a:lstStyle/>
        <a:p>
          <a:endParaRPr lang="es-ES_tradnl"/>
        </a:p>
      </dgm:t>
    </dgm:pt>
    <dgm:pt modelId="{B2358324-5983-2640-8979-B1D2884B86FD}" type="sibTrans" cxnId="{7F9F7465-58BD-3C40-8F6D-CF1BB7DE6780}">
      <dgm:prSet/>
      <dgm:spPr/>
      <dgm:t>
        <a:bodyPr/>
        <a:lstStyle/>
        <a:p>
          <a:endParaRPr lang="es-ES_tradnl"/>
        </a:p>
      </dgm:t>
    </dgm:pt>
    <dgm:pt modelId="{8C0E6EFE-E3F5-C047-B677-875F2E62C20B}">
      <dgm:prSet phldrT="[Texto]"/>
      <dgm:spPr/>
      <dgm:t>
        <a:bodyPr/>
        <a:lstStyle/>
        <a:p>
          <a:r>
            <a:rPr lang="es-ES_tradnl" b="1" dirty="0" smtClean="0">
              <a:latin typeface="Futura Medium" charset="0"/>
              <a:ea typeface="Futura Medium" charset="0"/>
              <a:cs typeface="Futura Medium" charset="0"/>
            </a:rPr>
            <a:t>EJM: ESTIRAMIENTO PECTORAL MAYOR</a:t>
          </a:r>
          <a:endParaRPr lang="es-ES_tradnl" b="1" dirty="0">
            <a:latin typeface="Futura Medium" charset="0"/>
            <a:ea typeface="Futura Medium" charset="0"/>
            <a:cs typeface="Futura Medium" charset="0"/>
          </a:endParaRPr>
        </a:p>
      </dgm:t>
    </dgm:pt>
    <dgm:pt modelId="{6F3F01CE-DF2C-CF42-84EE-06B47859FC6A}" type="parTrans" cxnId="{14EEE00E-DA21-AC45-92DC-8B3F1426BBBB}">
      <dgm:prSet/>
      <dgm:spPr/>
      <dgm:t>
        <a:bodyPr/>
        <a:lstStyle/>
        <a:p>
          <a:endParaRPr lang="es-ES_tradnl"/>
        </a:p>
      </dgm:t>
    </dgm:pt>
    <dgm:pt modelId="{70C17CB6-6D8F-7244-8FC8-4DA5E78CFF9D}" type="sibTrans" cxnId="{14EEE00E-DA21-AC45-92DC-8B3F1426BBBB}">
      <dgm:prSet/>
      <dgm:spPr/>
      <dgm:t>
        <a:bodyPr/>
        <a:lstStyle/>
        <a:p>
          <a:endParaRPr lang="es-ES_tradnl"/>
        </a:p>
      </dgm:t>
    </dgm:pt>
    <dgm:pt modelId="{56346CF6-EB7C-9A49-AB05-84871A42B828}">
      <dgm:prSet phldrT="[Texto]"/>
      <dgm:spPr/>
      <dgm:t>
        <a:bodyPr/>
        <a:lstStyle/>
        <a:p>
          <a:r>
            <a:rPr lang="es-ES_tradnl" b="1" dirty="0" smtClean="0">
              <a:latin typeface="Futura Medium" charset="0"/>
              <a:ea typeface="Futura Medium" charset="0"/>
              <a:cs typeface="Futura Medium" charset="0"/>
            </a:rPr>
            <a:t>ESPASMO MUSCULAR</a:t>
          </a:r>
          <a:endParaRPr lang="es-ES_tradnl" b="1" dirty="0">
            <a:latin typeface="Futura Medium" charset="0"/>
            <a:ea typeface="Futura Medium" charset="0"/>
            <a:cs typeface="Futura Medium" charset="0"/>
          </a:endParaRPr>
        </a:p>
      </dgm:t>
    </dgm:pt>
    <dgm:pt modelId="{1EF224B2-65B7-CA44-838F-F23713B79B24}" type="parTrans" cxnId="{BB81F162-F4DF-EF40-9BBE-E10235DB1337}">
      <dgm:prSet/>
      <dgm:spPr/>
      <dgm:t>
        <a:bodyPr/>
        <a:lstStyle/>
        <a:p>
          <a:endParaRPr lang="es-ES_tradnl"/>
        </a:p>
      </dgm:t>
    </dgm:pt>
    <dgm:pt modelId="{AC40A990-A6E2-934F-B4C5-69EF57951BAC}" type="sibTrans" cxnId="{BB81F162-F4DF-EF40-9BBE-E10235DB1337}">
      <dgm:prSet/>
      <dgm:spPr/>
      <dgm:t>
        <a:bodyPr/>
        <a:lstStyle/>
        <a:p>
          <a:endParaRPr lang="es-ES_tradnl"/>
        </a:p>
      </dgm:t>
    </dgm:pt>
    <dgm:pt modelId="{86D35836-2124-2546-AA69-830D97E39917}">
      <dgm:prSet phldrT="[Texto]"/>
      <dgm:spPr/>
      <dgm:t>
        <a:bodyPr/>
        <a:lstStyle/>
        <a:p>
          <a:r>
            <a:rPr lang="es-ES_tradnl" b="1" dirty="0" smtClean="0">
              <a:latin typeface="Futura Medium" charset="0"/>
              <a:ea typeface="Futura Medium" charset="0"/>
              <a:cs typeface="Futura Medium" charset="0"/>
            </a:rPr>
            <a:t>EJM: AUTOMASAJE PECTORAL MAYOR</a:t>
          </a:r>
          <a:endParaRPr lang="es-ES_tradnl" b="1" dirty="0">
            <a:latin typeface="Futura Medium" charset="0"/>
            <a:ea typeface="Futura Medium" charset="0"/>
            <a:cs typeface="Futura Medium" charset="0"/>
          </a:endParaRPr>
        </a:p>
      </dgm:t>
    </dgm:pt>
    <dgm:pt modelId="{8E93D2E8-8B1F-F44C-A2CB-C220604CD6D7}" type="parTrans" cxnId="{05506866-6D04-4D46-A6E8-EF360BDA930E}">
      <dgm:prSet/>
      <dgm:spPr/>
      <dgm:t>
        <a:bodyPr/>
        <a:lstStyle/>
        <a:p>
          <a:endParaRPr lang="es-ES_tradnl"/>
        </a:p>
      </dgm:t>
    </dgm:pt>
    <dgm:pt modelId="{8DD6EDC1-CF97-7246-A2B2-6A0EF491A561}" type="sibTrans" cxnId="{05506866-6D04-4D46-A6E8-EF360BDA930E}">
      <dgm:prSet/>
      <dgm:spPr/>
      <dgm:t>
        <a:bodyPr/>
        <a:lstStyle/>
        <a:p>
          <a:endParaRPr lang="es-ES_tradnl"/>
        </a:p>
      </dgm:t>
    </dgm:pt>
    <dgm:pt modelId="{EC6F3345-8120-AF42-9160-8F70797985AD}" type="pres">
      <dgm:prSet presAssocID="{AD6A2536-41C1-BD40-A1D3-EEF71EB878F1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es-ES_tradnl"/>
        </a:p>
      </dgm:t>
    </dgm:pt>
    <dgm:pt modelId="{3FD8820F-AF45-1A41-873A-B644D241A0A3}" type="pres">
      <dgm:prSet presAssocID="{FB912564-B8D3-5248-AE40-17CB41AA961C}" presName="composite" presStyleCnt="0">
        <dgm:presLayoutVars>
          <dgm:chMax val="1"/>
          <dgm:chPref val="1"/>
        </dgm:presLayoutVars>
      </dgm:prSet>
      <dgm:spPr/>
    </dgm:pt>
    <dgm:pt modelId="{B6D486A8-A82C-AB4F-A229-4E7F3A963BD7}" type="pres">
      <dgm:prSet presAssocID="{FB912564-B8D3-5248-AE40-17CB41AA961C}" presName="Accent" presStyleLbl="trAlignAcc1" presStyleIdx="0" presStyleCnt="3">
        <dgm:presLayoutVars>
          <dgm:chMax val="0"/>
          <dgm:chPref val="0"/>
        </dgm:presLayoutVars>
      </dgm:prSet>
      <dgm:spPr/>
    </dgm:pt>
    <dgm:pt modelId="{62C5D203-8FDB-AE41-AF1C-58BCB005A43B}" type="pres">
      <dgm:prSet presAssocID="{FB912564-B8D3-5248-AE40-17CB41AA961C}" presName="Image" presStyleLbl="alignImgPlace1" presStyleIdx="0" presStyleCnt="3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4211" b="97441" l="7829" r="9289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</dgm:pt>
    <dgm:pt modelId="{C453127E-BEF7-FC40-858C-7F331D94F592}" type="pres">
      <dgm:prSet presAssocID="{FB912564-B8D3-5248-AE40-17CB41AA961C}" presName="ChildComposite" presStyleCnt="0"/>
      <dgm:spPr/>
    </dgm:pt>
    <dgm:pt modelId="{BE7FA730-ADBD-9D43-8FB4-460C40E5CC02}" type="pres">
      <dgm:prSet presAssocID="{FB912564-B8D3-5248-AE40-17CB41AA961C}" presName="Child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D1638612-C37D-8E45-B701-73CBD5E13F46}" type="pres">
      <dgm:prSet presAssocID="{FB912564-B8D3-5248-AE40-17CB41AA961C}" presName="Parent" presStyleLbl="revTx" presStyleIdx="0" presStyleCnt="3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5A32CE43-9CCE-6441-8779-50DB123DF7F4}" type="pres">
      <dgm:prSet presAssocID="{8DB49DA1-49D5-B549-B8D0-BDF351DED20C}" presName="sibTrans" presStyleCnt="0"/>
      <dgm:spPr/>
    </dgm:pt>
    <dgm:pt modelId="{94445AE0-64F8-6146-9A31-C8F60ABFC6D4}" type="pres">
      <dgm:prSet presAssocID="{3EF47FBE-0773-AA4C-857D-5E6E411BE800}" presName="composite" presStyleCnt="0">
        <dgm:presLayoutVars>
          <dgm:chMax val="1"/>
          <dgm:chPref val="1"/>
        </dgm:presLayoutVars>
      </dgm:prSet>
      <dgm:spPr/>
    </dgm:pt>
    <dgm:pt modelId="{AB94DF95-B641-454F-9105-3AF753206546}" type="pres">
      <dgm:prSet presAssocID="{3EF47FBE-0773-AA4C-857D-5E6E411BE800}" presName="Accent" presStyleLbl="trAlignAcc1" presStyleIdx="1" presStyleCnt="3">
        <dgm:presLayoutVars>
          <dgm:chMax val="0"/>
          <dgm:chPref val="0"/>
        </dgm:presLayoutVars>
      </dgm:prSet>
      <dgm:spPr/>
    </dgm:pt>
    <dgm:pt modelId="{4386B5A0-5127-8B4D-8C79-E4F96E16D2DD}" type="pres">
      <dgm:prSet presAssocID="{3EF47FBE-0773-AA4C-857D-5E6E411BE800}" presName="Image" presStyleLbl="alignImgPlace1" presStyleIdx="1" presStyleCnt="3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</dgm:pt>
    <dgm:pt modelId="{F00421CD-13A3-9F4E-9CA5-3C39BC2B50F7}" type="pres">
      <dgm:prSet presAssocID="{3EF47FBE-0773-AA4C-857D-5E6E411BE800}" presName="ChildComposite" presStyleCnt="0"/>
      <dgm:spPr/>
    </dgm:pt>
    <dgm:pt modelId="{B055CEBC-CDD8-734C-A25A-FF2F624F2BB7}" type="pres">
      <dgm:prSet presAssocID="{3EF47FBE-0773-AA4C-857D-5E6E411BE800}" presName="Child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0966D1A5-4C7F-DE4A-BC84-BD9EC093E6BB}" type="pres">
      <dgm:prSet presAssocID="{3EF47FBE-0773-AA4C-857D-5E6E411BE800}" presName="Parent" presStyleLbl="revTx" presStyleIdx="1" presStyleCnt="3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E29456EC-8A3D-2B46-B522-FD1E684130C3}" type="pres">
      <dgm:prSet presAssocID="{B2358324-5983-2640-8979-B1D2884B86FD}" presName="sibTrans" presStyleCnt="0"/>
      <dgm:spPr/>
    </dgm:pt>
    <dgm:pt modelId="{3D7128C7-4746-BD4F-9115-73EC09473BA2}" type="pres">
      <dgm:prSet presAssocID="{56346CF6-EB7C-9A49-AB05-84871A42B828}" presName="composite" presStyleCnt="0">
        <dgm:presLayoutVars>
          <dgm:chMax val="1"/>
          <dgm:chPref val="1"/>
        </dgm:presLayoutVars>
      </dgm:prSet>
      <dgm:spPr/>
    </dgm:pt>
    <dgm:pt modelId="{9840C111-13B4-0844-B3CC-0663414EA6AA}" type="pres">
      <dgm:prSet presAssocID="{56346CF6-EB7C-9A49-AB05-84871A42B828}" presName="Accent" presStyleLbl="trAlignAcc1" presStyleIdx="2" presStyleCnt="3">
        <dgm:presLayoutVars>
          <dgm:chMax val="0"/>
          <dgm:chPref val="0"/>
        </dgm:presLayoutVars>
      </dgm:prSet>
      <dgm:spPr/>
    </dgm:pt>
    <dgm:pt modelId="{B467F3EF-6707-BE4E-A076-3E6036A5A6E2}" type="pres">
      <dgm:prSet presAssocID="{56346CF6-EB7C-9A49-AB05-84871A42B828}" presName="Image" presStyleLbl="alignImgPlace1" presStyleIdx="2" presStyleCnt="3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979" l="3834" r="946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</dgm:pt>
    <dgm:pt modelId="{8A747AEC-17CC-904D-9767-8B03C7A189D7}" type="pres">
      <dgm:prSet presAssocID="{56346CF6-EB7C-9A49-AB05-84871A42B828}" presName="ChildComposite" presStyleCnt="0"/>
      <dgm:spPr/>
    </dgm:pt>
    <dgm:pt modelId="{F8DCAFA8-6C57-A24D-87EB-665A879BC737}" type="pres">
      <dgm:prSet presAssocID="{56346CF6-EB7C-9A49-AB05-84871A42B828}" presName="Child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9CC53474-AE81-1642-8C66-092368590F62}" type="pres">
      <dgm:prSet presAssocID="{56346CF6-EB7C-9A49-AB05-84871A42B828}" presName="Parent" presStyleLbl="revTx" presStyleIdx="2" presStyleCnt="3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s-ES_tradnl"/>
        </a:p>
      </dgm:t>
    </dgm:pt>
  </dgm:ptLst>
  <dgm:cxnLst>
    <dgm:cxn modelId="{05506866-6D04-4D46-A6E8-EF360BDA930E}" srcId="{56346CF6-EB7C-9A49-AB05-84871A42B828}" destId="{86D35836-2124-2546-AA69-830D97E39917}" srcOrd="0" destOrd="0" parTransId="{8E93D2E8-8B1F-F44C-A2CB-C220604CD6D7}" sibTransId="{8DD6EDC1-CF97-7246-A2B2-6A0EF491A561}"/>
    <dgm:cxn modelId="{7F9F7465-58BD-3C40-8F6D-CF1BB7DE6780}" srcId="{AD6A2536-41C1-BD40-A1D3-EEF71EB878F1}" destId="{3EF47FBE-0773-AA4C-857D-5E6E411BE800}" srcOrd="1" destOrd="0" parTransId="{3AD0FC91-AC64-CC4D-8638-4014E35E1795}" sibTransId="{B2358324-5983-2640-8979-B1D2884B86FD}"/>
    <dgm:cxn modelId="{D92B6D9F-37A3-C947-9778-296A2A47A05A}" type="presOf" srcId="{86D35836-2124-2546-AA69-830D97E39917}" destId="{F8DCAFA8-6C57-A24D-87EB-665A879BC737}" srcOrd="0" destOrd="0" presId="urn:microsoft.com/office/officeart/2008/layout/CaptionedPictures"/>
    <dgm:cxn modelId="{BB81F162-F4DF-EF40-9BBE-E10235DB1337}" srcId="{AD6A2536-41C1-BD40-A1D3-EEF71EB878F1}" destId="{56346CF6-EB7C-9A49-AB05-84871A42B828}" srcOrd="2" destOrd="0" parTransId="{1EF224B2-65B7-CA44-838F-F23713B79B24}" sibTransId="{AC40A990-A6E2-934F-B4C5-69EF57951BAC}"/>
    <dgm:cxn modelId="{CDDF98CE-82DE-124C-BBC1-8FBAE1F407B6}" srcId="{FB912564-B8D3-5248-AE40-17CB41AA961C}" destId="{6932DB3C-B4FB-8842-A848-3E93C9231A52}" srcOrd="0" destOrd="0" parTransId="{A479BD68-0283-C04A-B5FA-693D04B67845}" sibTransId="{CC6684D1-C269-C440-9C2C-5492E7D51642}"/>
    <dgm:cxn modelId="{14EEE00E-DA21-AC45-92DC-8B3F1426BBBB}" srcId="{3EF47FBE-0773-AA4C-857D-5E6E411BE800}" destId="{8C0E6EFE-E3F5-C047-B677-875F2E62C20B}" srcOrd="0" destOrd="0" parTransId="{6F3F01CE-DF2C-CF42-84EE-06B47859FC6A}" sibTransId="{70C17CB6-6D8F-7244-8FC8-4DA5E78CFF9D}"/>
    <dgm:cxn modelId="{C8B68E8B-2B1B-F84D-A44C-BE5BE0D4CD54}" type="presOf" srcId="{6932DB3C-B4FB-8842-A848-3E93C9231A52}" destId="{BE7FA730-ADBD-9D43-8FB4-460C40E5CC02}" srcOrd="0" destOrd="0" presId="urn:microsoft.com/office/officeart/2008/layout/CaptionedPictures"/>
    <dgm:cxn modelId="{8FD213E5-D223-EC47-8A95-28BAB50E2196}" srcId="{AD6A2536-41C1-BD40-A1D3-EEF71EB878F1}" destId="{FB912564-B8D3-5248-AE40-17CB41AA961C}" srcOrd="0" destOrd="0" parTransId="{9C87E348-2E9B-C54B-8114-A213DB7EF2DD}" sibTransId="{8DB49DA1-49D5-B549-B8D0-BDF351DED20C}"/>
    <dgm:cxn modelId="{6B7BDC5C-04E2-E744-A2DD-CFA71C5340F9}" type="presOf" srcId="{AD6A2536-41C1-BD40-A1D3-EEF71EB878F1}" destId="{EC6F3345-8120-AF42-9160-8F70797985AD}" srcOrd="0" destOrd="0" presId="urn:microsoft.com/office/officeart/2008/layout/CaptionedPictures"/>
    <dgm:cxn modelId="{BEFDC94C-7ACB-6F42-AC38-94A7811B5F55}" type="presOf" srcId="{FB912564-B8D3-5248-AE40-17CB41AA961C}" destId="{D1638612-C37D-8E45-B701-73CBD5E13F46}" srcOrd="0" destOrd="0" presId="urn:microsoft.com/office/officeart/2008/layout/CaptionedPictures"/>
    <dgm:cxn modelId="{EB94CEE7-4F4D-3A4A-B616-0C9DF9FB8E06}" type="presOf" srcId="{8C0E6EFE-E3F5-C047-B677-875F2E62C20B}" destId="{B055CEBC-CDD8-734C-A25A-FF2F624F2BB7}" srcOrd="0" destOrd="0" presId="urn:microsoft.com/office/officeart/2008/layout/CaptionedPictures"/>
    <dgm:cxn modelId="{F44D6753-E71C-7E4D-9123-DCEF578856F8}" type="presOf" srcId="{3EF47FBE-0773-AA4C-857D-5E6E411BE800}" destId="{0966D1A5-4C7F-DE4A-BC84-BD9EC093E6BB}" srcOrd="0" destOrd="0" presId="urn:microsoft.com/office/officeart/2008/layout/CaptionedPictures"/>
    <dgm:cxn modelId="{72EDCB6E-0A95-0842-94FB-08B98FF574CB}" type="presOf" srcId="{56346CF6-EB7C-9A49-AB05-84871A42B828}" destId="{9CC53474-AE81-1642-8C66-092368590F62}" srcOrd="0" destOrd="0" presId="urn:microsoft.com/office/officeart/2008/layout/CaptionedPictures"/>
    <dgm:cxn modelId="{2D51E5B7-76CD-8A46-B089-DDB8ACFE8A45}" type="presParOf" srcId="{EC6F3345-8120-AF42-9160-8F70797985AD}" destId="{3FD8820F-AF45-1A41-873A-B644D241A0A3}" srcOrd="0" destOrd="0" presId="urn:microsoft.com/office/officeart/2008/layout/CaptionedPictures"/>
    <dgm:cxn modelId="{F1D2160D-16B9-7E49-9039-0EE704DC5518}" type="presParOf" srcId="{3FD8820F-AF45-1A41-873A-B644D241A0A3}" destId="{B6D486A8-A82C-AB4F-A229-4E7F3A963BD7}" srcOrd="0" destOrd="0" presId="urn:microsoft.com/office/officeart/2008/layout/CaptionedPictures"/>
    <dgm:cxn modelId="{8B673D7A-7549-3E48-B832-7E78EFA9260A}" type="presParOf" srcId="{3FD8820F-AF45-1A41-873A-B644D241A0A3}" destId="{62C5D203-8FDB-AE41-AF1C-58BCB005A43B}" srcOrd="1" destOrd="0" presId="urn:microsoft.com/office/officeart/2008/layout/CaptionedPictures"/>
    <dgm:cxn modelId="{26242F7E-20E9-E947-B606-2F1447F359EC}" type="presParOf" srcId="{3FD8820F-AF45-1A41-873A-B644D241A0A3}" destId="{C453127E-BEF7-FC40-858C-7F331D94F592}" srcOrd="2" destOrd="0" presId="urn:microsoft.com/office/officeart/2008/layout/CaptionedPictures"/>
    <dgm:cxn modelId="{7E2DC4B8-DD07-3D4A-8A0C-4FC2540673D4}" type="presParOf" srcId="{C453127E-BEF7-FC40-858C-7F331D94F592}" destId="{BE7FA730-ADBD-9D43-8FB4-460C40E5CC02}" srcOrd="0" destOrd="0" presId="urn:microsoft.com/office/officeart/2008/layout/CaptionedPictures"/>
    <dgm:cxn modelId="{C52E5F04-AAF3-A14C-B70C-7DA074F9995B}" type="presParOf" srcId="{C453127E-BEF7-FC40-858C-7F331D94F592}" destId="{D1638612-C37D-8E45-B701-73CBD5E13F46}" srcOrd="1" destOrd="0" presId="urn:microsoft.com/office/officeart/2008/layout/CaptionedPictures"/>
    <dgm:cxn modelId="{395AA812-748D-0842-9AED-9D012AD8A103}" type="presParOf" srcId="{EC6F3345-8120-AF42-9160-8F70797985AD}" destId="{5A32CE43-9CCE-6441-8779-50DB123DF7F4}" srcOrd="1" destOrd="0" presId="urn:microsoft.com/office/officeart/2008/layout/CaptionedPictures"/>
    <dgm:cxn modelId="{3074FF5A-CE47-194A-9C3F-5D23189CE076}" type="presParOf" srcId="{EC6F3345-8120-AF42-9160-8F70797985AD}" destId="{94445AE0-64F8-6146-9A31-C8F60ABFC6D4}" srcOrd="2" destOrd="0" presId="urn:microsoft.com/office/officeart/2008/layout/CaptionedPictures"/>
    <dgm:cxn modelId="{8D485092-C2E6-9441-9A45-31A582AE3A32}" type="presParOf" srcId="{94445AE0-64F8-6146-9A31-C8F60ABFC6D4}" destId="{AB94DF95-B641-454F-9105-3AF753206546}" srcOrd="0" destOrd="0" presId="urn:microsoft.com/office/officeart/2008/layout/CaptionedPictures"/>
    <dgm:cxn modelId="{2F097AD0-2AA5-0E48-82A0-C23D1670C85A}" type="presParOf" srcId="{94445AE0-64F8-6146-9A31-C8F60ABFC6D4}" destId="{4386B5A0-5127-8B4D-8C79-E4F96E16D2DD}" srcOrd="1" destOrd="0" presId="urn:microsoft.com/office/officeart/2008/layout/CaptionedPictures"/>
    <dgm:cxn modelId="{FB6B495B-E4E5-D140-9211-5C15F641D7C8}" type="presParOf" srcId="{94445AE0-64F8-6146-9A31-C8F60ABFC6D4}" destId="{F00421CD-13A3-9F4E-9CA5-3C39BC2B50F7}" srcOrd="2" destOrd="0" presId="urn:microsoft.com/office/officeart/2008/layout/CaptionedPictures"/>
    <dgm:cxn modelId="{9EA6DEF2-396A-3246-AE27-6CD751B9DB74}" type="presParOf" srcId="{F00421CD-13A3-9F4E-9CA5-3C39BC2B50F7}" destId="{B055CEBC-CDD8-734C-A25A-FF2F624F2BB7}" srcOrd="0" destOrd="0" presId="urn:microsoft.com/office/officeart/2008/layout/CaptionedPictures"/>
    <dgm:cxn modelId="{AFAB502B-1E6D-F145-8026-4AB9E0C5DBA0}" type="presParOf" srcId="{F00421CD-13A3-9F4E-9CA5-3C39BC2B50F7}" destId="{0966D1A5-4C7F-DE4A-BC84-BD9EC093E6BB}" srcOrd="1" destOrd="0" presId="urn:microsoft.com/office/officeart/2008/layout/CaptionedPictures"/>
    <dgm:cxn modelId="{1DACB49E-0AC0-974B-B318-15338A5ABA53}" type="presParOf" srcId="{EC6F3345-8120-AF42-9160-8F70797985AD}" destId="{E29456EC-8A3D-2B46-B522-FD1E684130C3}" srcOrd="3" destOrd="0" presId="urn:microsoft.com/office/officeart/2008/layout/CaptionedPictures"/>
    <dgm:cxn modelId="{263B4B7D-78A7-FA4B-8608-97FDA42A1598}" type="presParOf" srcId="{EC6F3345-8120-AF42-9160-8F70797985AD}" destId="{3D7128C7-4746-BD4F-9115-73EC09473BA2}" srcOrd="4" destOrd="0" presId="urn:microsoft.com/office/officeart/2008/layout/CaptionedPictures"/>
    <dgm:cxn modelId="{B4349695-4215-CF4A-BBA2-01CE633A26D2}" type="presParOf" srcId="{3D7128C7-4746-BD4F-9115-73EC09473BA2}" destId="{9840C111-13B4-0844-B3CC-0663414EA6AA}" srcOrd="0" destOrd="0" presId="urn:microsoft.com/office/officeart/2008/layout/CaptionedPictures"/>
    <dgm:cxn modelId="{1A008010-E1FF-6E4D-B987-126091FA9F9D}" type="presParOf" srcId="{3D7128C7-4746-BD4F-9115-73EC09473BA2}" destId="{B467F3EF-6707-BE4E-A076-3E6036A5A6E2}" srcOrd="1" destOrd="0" presId="urn:microsoft.com/office/officeart/2008/layout/CaptionedPictures"/>
    <dgm:cxn modelId="{13EE1B08-B767-6540-AFFF-CE0F331DD9E9}" type="presParOf" srcId="{3D7128C7-4746-BD4F-9115-73EC09473BA2}" destId="{8A747AEC-17CC-904D-9767-8B03C7A189D7}" srcOrd="2" destOrd="0" presId="urn:microsoft.com/office/officeart/2008/layout/CaptionedPictures"/>
    <dgm:cxn modelId="{F4D48986-7909-6A4A-9280-01AF40AFBAC7}" type="presParOf" srcId="{8A747AEC-17CC-904D-9767-8B03C7A189D7}" destId="{F8DCAFA8-6C57-A24D-87EB-665A879BC737}" srcOrd="0" destOrd="0" presId="urn:microsoft.com/office/officeart/2008/layout/CaptionedPictures"/>
    <dgm:cxn modelId="{6057D0EC-2BAF-3148-9136-5DFDC30BBC2E}" type="presParOf" srcId="{8A747AEC-17CC-904D-9767-8B03C7A189D7}" destId="{9CC53474-AE81-1642-8C66-092368590F62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29E7C59-7A24-EF49-AB66-18E181DC2D58}" type="doc">
      <dgm:prSet loTypeId="urn:microsoft.com/office/officeart/2008/layout/CaptionedPictures" loCatId="" qsTypeId="urn:microsoft.com/office/officeart/2005/8/quickstyle/3D2" qsCatId="3D" csTypeId="urn:microsoft.com/office/officeart/2005/8/colors/accent0_1" csCatId="mainScheme" phldr="1"/>
      <dgm:spPr/>
      <dgm:t>
        <a:bodyPr/>
        <a:lstStyle/>
        <a:p>
          <a:endParaRPr lang="es-ES_tradnl"/>
        </a:p>
      </dgm:t>
    </dgm:pt>
    <dgm:pt modelId="{B0FAEA4C-548C-8C48-9A42-DA84997652F2}">
      <dgm:prSet phldrT="[Texto]"/>
      <dgm:spPr/>
      <dgm:t>
        <a:bodyPr/>
        <a:lstStyle/>
        <a:p>
          <a:r>
            <a:rPr lang="es-ES_tradnl" b="1" dirty="0" smtClean="0">
              <a:latin typeface="Futura Medium" charset="0"/>
              <a:ea typeface="Futura Medium" charset="0"/>
              <a:cs typeface="Futura Medium" charset="0"/>
            </a:rPr>
            <a:t>Restricción Articular</a:t>
          </a:r>
          <a:endParaRPr lang="es-ES_tradnl" b="1" dirty="0">
            <a:latin typeface="Futura Medium" charset="0"/>
            <a:ea typeface="Futura Medium" charset="0"/>
            <a:cs typeface="Futura Medium" charset="0"/>
          </a:endParaRPr>
        </a:p>
      </dgm:t>
    </dgm:pt>
    <dgm:pt modelId="{FAFDAF87-CA88-5C4F-BCE6-DA840A35C388}" type="parTrans" cxnId="{4F234E08-C23C-614C-A0E3-BF444A1A166A}">
      <dgm:prSet/>
      <dgm:spPr/>
      <dgm:t>
        <a:bodyPr/>
        <a:lstStyle/>
        <a:p>
          <a:endParaRPr lang="es-ES_tradnl"/>
        </a:p>
      </dgm:t>
    </dgm:pt>
    <dgm:pt modelId="{DB91E00E-2BE4-8D41-987F-5A2B2EA472DD}" type="sibTrans" cxnId="{4F234E08-C23C-614C-A0E3-BF444A1A166A}">
      <dgm:prSet/>
      <dgm:spPr/>
      <dgm:t>
        <a:bodyPr/>
        <a:lstStyle/>
        <a:p>
          <a:endParaRPr lang="es-ES_tradnl"/>
        </a:p>
      </dgm:t>
    </dgm:pt>
    <dgm:pt modelId="{E4BEC82E-A660-274A-BE2C-51A268DE4C19}">
      <dgm:prSet phldrT="[Texto]"/>
      <dgm:spPr/>
      <dgm:t>
        <a:bodyPr/>
        <a:lstStyle/>
        <a:p>
          <a:r>
            <a:rPr lang="es-ES_tradnl" b="1" dirty="0" err="1" smtClean="0">
              <a:latin typeface="Futura Medium" charset="0"/>
              <a:ea typeface="Futura Medium" charset="0"/>
              <a:cs typeface="Futura Medium" charset="0"/>
            </a:rPr>
            <a:t>Ejm</a:t>
          </a:r>
          <a:r>
            <a:rPr lang="es-ES_tradnl" b="1" dirty="0" smtClean="0">
              <a:latin typeface="Futura Medium" charset="0"/>
              <a:ea typeface="Futura Medium" charset="0"/>
              <a:cs typeface="Futura Medium" charset="0"/>
            </a:rPr>
            <a:t>: Halo</a:t>
          </a:r>
          <a:endParaRPr lang="es-ES_tradnl" b="1" dirty="0">
            <a:latin typeface="Futura Medium" charset="0"/>
            <a:ea typeface="Futura Medium" charset="0"/>
            <a:cs typeface="Futura Medium" charset="0"/>
          </a:endParaRPr>
        </a:p>
      </dgm:t>
    </dgm:pt>
    <dgm:pt modelId="{6E9F5645-0321-194A-B1CA-E6DBBD23E95C}" type="parTrans" cxnId="{8A248B95-F985-7441-9306-81F09E0DD442}">
      <dgm:prSet/>
      <dgm:spPr/>
      <dgm:t>
        <a:bodyPr/>
        <a:lstStyle/>
        <a:p>
          <a:endParaRPr lang="es-ES_tradnl"/>
        </a:p>
      </dgm:t>
    </dgm:pt>
    <dgm:pt modelId="{D6F1235C-3FE3-B740-9D73-6802E4C4B26E}" type="sibTrans" cxnId="{8A248B95-F985-7441-9306-81F09E0DD442}">
      <dgm:prSet/>
      <dgm:spPr/>
      <dgm:t>
        <a:bodyPr/>
        <a:lstStyle/>
        <a:p>
          <a:endParaRPr lang="es-ES_tradnl"/>
        </a:p>
      </dgm:t>
    </dgm:pt>
    <dgm:pt modelId="{70A812AF-35C1-3C4C-84BC-6FFACBD0C96F}">
      <dgm:prSet phldrT="[Texto]"/>
      <dgm:spPr/>
      <dgm:t>
        <a:bodyPr/>
        <a:lstStyle/>
        <a:p>
          <a:r>
            <a:rPr lang="es-ES_tradnl" b="1" dirty="0" smtClean="0">
              <a:latin typeface="Futura Medium" charset="0"/>
              <a:ea typeface="Futura Medium" charset="0"/>
              <a:cs typeface="Futura Medium" charset="0"/>
            </a:rPr>
            <a:t>Acortamiento Muscular</a:t>
          </a:r>
          <a:endParaRPr lang="es-ES_tradnl" b="1" dirty="0">
            <a:latin typeface="Futura Medium" charset="0"/>
            <a:ea typeface="Futura Medium" charset="0"/>
            <a:cs typeface="Futura Medium" charset="0"/>
          </a:endParaRPr>
        </a:p>
      </dgm:t>
    </dgm:pt>
    <dgm:pt modelId="{4C79C917-9233-8F42-B39B-37C068A9EB1F}" type="parTrans" cxnId="{A088DDB7-9EB3-4945-A4D0-43BC0C401DC4}">
      <dgm:prSet/>
      <dgm:spPr/>
      <dgm:t>
        <a:bodyPr/>
        <a:lstStyle/>
        <a:p>
          <a:endParaRPr lang="es-ES_tradnl"/>
        </a:p>
      </dgm:t>
    </dgm:pt>
    <dgm:pt modelId="{DBEA3200-D2E2-D04B-AFD0-E895E0D63F12}" type="sibTrans" cxnId="{A088DDB7-9EB3-4945-A4D0-43BC0C401DC4}">
      <dgm:prSet/>
      <dgm:spPr/>
      <dgm:t>
        <a:bodyPr/>
        <a:lstStyle/>
        <a:p>
          <a:endParaRPr lang="es-ES_tradnl"/>
        </a:p>
      </dgm:t>
    </dgm:pt>
    <dgm:pt modelId="{C1E022CB-54A2-C04C-87F0-0C4BE4BB9987}">
      <dgm:prSet phldrT="[Texto]"/>
      <dgm:spPr/>
      <dgm:t>
        <a:bodyPr/>
        <a:lstStyle/>
        <a:p>
          <a:r>
            <a:rPr lang="es-ES_tradnl" b="1" dirty="0" err="1" smtClean="0">
              <a:latin typeface="Futura Medium" charset="0"/>
              <a:ea typeface="Futura Medium" charset="0"/>
              <a:cs typeface="Futura Medium" charset="0"/>
            </a:rPr>
            <a:t>Ejm</a:t>
          </a:r>
          <a:r>
            <a:rPr lang="es-ES_tradnl" b="1" dirty="0" smtClean="0">
              <a:latin typeface="Futura Medium" charset="0"/>
              <a:ea typeface="Futura Medium" charset="0"/>
              <a:cs typeface="Futura Medium" charset="0"/>
            </a:rPr>
            <a:t>: Estiramiento Rotadores Internos</a:t>
          </a:r>
          <a:endParaRPr lang="es-ES_tradnl" b="1" dirty="0">
            <a:latin typeface="Futura Medium" charset="0"/>
            <a:ea typeface="Futura Medium" charset="0"/>
            <a:cs typeface="Futura Medium" charset="0"/>
          </a:endParaRPr>
        </a:p>
      </dgm:t>
    </dgm:pt>
    <dgm:pt modelId="{829AFAD0-FA26-7043-8CDA-61FEC4211D1E}" type="parTrans" cxnId="{7E601D5D-7EA2-0749-86A8-42C50EB16A5E}">
      <dgm:prSet/>
      <dgm:spPr/>
      <dgm:t>
        <a:bodyPr/>
        <a:lstStyle/>
        <a:p>
          <a:endParaRPr lang="es-ES_tradnl"/>
        </a:p>
      </dgm:t>
    </dgm:pt>
    <dgm:pt modelId="{9BF5D936-99BC-8542-A8E8-9EA95B0B57A9}" type="sibTrans" cxnId="{7E601D5D-7EA2-0749-86A8-42C50EB16A5E}">
      <dgm:prSet/>
      <dgm:spPr/>
      <dgm:t>
        <a:bodyPr/>
        <a:lstStyle/>
        <a:p>
          <a:endParaRPr lang="es-ES_tradnl"/>
        </a:p>
      </dgm:t>
    </dgm:pt>
    <dgm:pt modelId="{CC6AA397-5C87-1B44-8495-B91038B4ABCC}">
      <dgm:prSet phldrT="[Texto]"/>
      <dgm:spPr/>
      <dgm:t>
        <a:bodyPr/>
        <a:lstStyle/>
        <a:p>
          <a:r>
            <a:rPr lang="es-ES_tradnl" b="1" dirty="0" smtClean="0">
              <a:latin typeface="Futura Medium" charset="0"/>
              <a:ea typeface="Futura Medium" charset="0"/>
              <a:cs typeface="Futura Medium" charset="0"/>
            </a:rPr>
            <a:t>Espasmo Muscular</a:t>
          </a:r>
          <a:endParaRPr lang="es-ES_tradnl" b="1" dirty="0">
            <a:latin typeface="Futura Medium" charset="0"/>
            <a:ea typeface="Futura Medium" charset="0"/>
            <a:cs typeface="Futura Medium" charset="0"/>
          </a:endParaRPr>
        </a:p>
      </dgm:t>
    </dgm:pt>
    <dgm:pt modelId="{FD0FA56E-2F21-6141-A659-40133F27D789}" type="parTrans" cxnId="{963E9083-D8DE-7345-AD90-1AB8D0F50071}">
      <dgm:prSet/>
      <dgm:spPr/>
      <dgm:t>
        <a:bodyPr/>
        <a:lstStyle/>
        <a:p>
          <a:endParaRPr lang="es-ES_tradnl"/>
        </a:p>
      </dgm:t>
    </dgm:pt>
    <dgm:pt modelId="{C26C552E-4332-BC4F-A8EA-0C4A412F02DB}" type="sibTrans" cxnId="{963E9083-D8DE-7345-AD90-1AB8D0F50071}">
      <dgm:prSet/>
      <dgm:spPr/>
      <dgm:t>
        <a:bodyPr/>
        <a:lstStyle/>
        <a:p>
          <a:endParaRPr lang="es-ES_tradnl"/>
        </a:p>
      </dgm:t>
    </dgm:pt>
    <dgm:pt modelId="{4B317B8F-FE56-5547-BA73-D58D6A794484}">
      <dgm:prSet phldrT="[Texto]"/>
      <dgm:spPr/>
      <dgm:t>
        <a:bodyPr/>
        <a:lstStyle/>
        <a:p>
          <a:r>
            <a:rPr lang="es-ES_tradnl" b="1" dirty="0" err="1" smtClean="0">
              <a:latin typeface="Futura Medium" charset="0"/>
              <a:ea typeface="Futura Medium" charset="0"/>
              <a:cs typeface="Futura Medium" charset="0"/>
            </a:rPr>
            <a:t>Ejm</a:t>
          </a:r>
          <a:r>
            <a:rPr lang="es-ES_tradnl" b="1" dirty="0" smtClean="0">
              <a:latin typeface="Futura Medium" charset="0"/>
              <a:ea typeface="Futura Medium" charset="0"/>
              <a:cs typeface="Futura Medium" charset="0"/>
            </a:rPr>
            <a:t>: </a:t>
          </a:r>
          <a:r>
            <a:rPr lang="es-ES_tradnl" b="1" dirty="0" err="1" smtClean="0">
              <a:latin typeface="Futura Medium" charset="0"/>
              <a:ea typeface="Futura Medium" charset="0"/>
              <a:cs typeface="Futura Medium" charset="0"/>
            </a:rPr>
            <a:t>Automasaje</a:t>
          </a:r>
          <a:r>
            <a:rPr lang="es-ES_tradnl" b="1" dirty="0" smtClean="0">
              <a:latin typeface="Futura Medium" charset="0"/>
              <a:ea typeface="Futura Medium" charset="0"/>
              <a:cs typeface="Futura Medium" charset="0"/>
            </a:rPr>
            <a:t> Serrato Anterior</a:t>
          </a:r>
          <a:endParaRPr lang="es-ES_tradnl" b="1" dirty="0">
            <a:latin typeface="Futura Medium" charset="0"/>
            <a:ea typeface="Futura Medium" charset="0"/>
            <a:cs typeface="Futura Medium" charset="0"/>
          </a:endParaRPr>
        </a:p>
      </dgm:t>
    </dgm:pt>
    <dgm:pt modelId="{CC890BAF-A3CD-D340-9BD3-E9CC43AE6346}" type="parTrans" cxnId="{39EBC5F5-3479-2846-A258-317D4ABCAD9B}">
      <dgm:prSet/>
      <dgm:spPr/>
      <dgm:t>
        <a:bodyPr/>
        <a:lstStyle/>
        <a:p>
          <a:endParaRPr lang="es-ES_tradnl"/>
        </a:p>
      </dgm:t>
    </dgm:pt>
    <dgm:pt modelId="{0A030F2D-F9D1-014D-94D0-79CC40A2730B}" type="sibTrans" cxnId="{39EBC5F5-3479-2846-A258-317D4ABCAD9B}">
      <dgm:prSet/>
      <dgm:spPr/>
      <dgm:t>
        <a:bodyPr/>
        <a:lstStyle/>
        <a:p>
          <a:endParaRPr lang="es-ES_tradnl"/>
        </a:p>
      </dgm:t>
    </dgm:pt>
    <dgm:pt modelId="{CD662629-2082-9C4F-B24C-73A1187B72C8}" type="pres">
      <dgm:prSet presAssocID="{C29E7C59-7A24-EF49-AB66-18E181DC2D58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es-ES_tradnl"/>
        </a:p>
      </dgm:t>
    </dgm:pt>
    <dgm:pt modelId="{8DB417E3-642E-DC49-8149-898291015233}" type="pres">
      <dgm:prSet presAssocID="{B0FAEA4C-548C-8C48-9A42-DA84997652F2}" presName="composite" presStyleCnt="0">
        <dgm:presLayoutVars>
          <dgm:chMax val="1"/>
          <dgm:chPref val="1"/>
        </dgm:presLayoutVars>
      </dgm:prSet>
      <dgm:spPr/>
    </dgm:pt>
    <dgm:pt modelId="{16BC1401-252D-3E47-961F-6BAE10D7FBC7}" type="pres">
      <dgm:prSet presAssocID="{B0FAEA4C-548C-8C48-9A42-DA84997652F2}" presName="Accent" presStyleLbl="trAlignAcc1" presStyleIdx="0" presStyleCnt="3">
        <dgm:presLayoutVars>
          <dgm:chMax val="0"/>
          <dgm:chPref val="0"/>
        </dgm:presLayoutVars>
      </dgm:prSet>
      <dgm:spPr/>
    </dgm:pt>
    <dgm:pt modelId="{48EB65ED-71AC-8542-AFCB-FDF01375B506}" type="pres">
      <dgm:prSet presAssocID="{B0FAEA4C-548C-8C48-9A42-DA84997652F2}" presName="Image" presStyleLbl="alignImgPlace1" presStyleIdx="0" presStyleCnt="3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4691" b="100000" l="14286" r="856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</dgm:pt>
    <dgm:pt modelId="{71E57F22-97F2-DA4B-BF3C-4E722E4CE57F}" type="pres">
      <dgm:prSet presAssocID="{B0FAEA4C-548C-8C48-9A42-DA84997652F2}" presName="ChildComposite" presStyleCnt="0"/>
      <dgm:spPr/>
    </dgm:pt>
    <dgm:pt modelId="{E3CFC797-6F7B-144D-BB4C-3FF528D3784B}" type="pres">
      <dgm:prSet presAssocID="{B0FAEA4C-548C-8C48-9A42-DA84997652F2}" presName="Child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0FA6CCEC-14A8-5042-9066-0446D0F281A5}" type="pres">
      <dgm:prSet presAssocID="{B0FAEA4C-548C-8C48-9A42-DA84997652F2}" presName="Parent" presStyleLbl="revTx" presStyleIdx="0" presStyleCnt="3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7029487F-0D1B-3140-A05D-79BB070D2230}" type="pres">
      <dgm:prSet presAssocID="{DB91E00E-2BE4-8D41-987F-5A2B2EA472DD}" presName="sibTrans" presStyleCnt="0"/>
      <dgm:spPr/>
    </dgm:pt>
    <dgm:pt modelId="{B7D43A0C-C2A0-574A-A1AD-B23160ED1D87}" type="pres">
      <dgm:prSet presAssocID="{70A812AF-35C1-3C4C-84BC-6FFACBD0C96F}" presName="composite" presStyleCnt="0">
        <dgm:presLayoutVars>
          <dgm:chMax val="1"/>
          <dgm:chPref val="1"/>
        </dgm:presLayoutVars>
      </dgm:prSet>
      <dgm:spPr/>
    </dgm:pt>
    <dgm:pt modelId="{D00C4C82-74B8-C249-A164-234638B7B66F}" type="pres">
      <dgm:prSet presAssocID="{70A812AF-35C1-3C4C-84BC-6FFACBD0C96F}" presName="Accent" presStyleLbl="trAlignAcc1" presStyleIdx="1" presStyleCnt="3">
        <dgm:presLayoutVars>
          <dgm:chMax val="0"/>
          <dgm:chPref val="0"/>
        </dgm:presLayoutVars>
      </dgm:prSet>
      <dgm:spPr/>
    </dgm:pt>
    <dgm:pt modelId="{78DB6D2A-EDD2-4F48-A824-A11801805109}" type="pres">
      <dgm:prSet presAssocID="{70A812AF-35C1-3C4C-84BC-6FFACBD0C96F}" presName="Image" presStyleLbl="alignImgPlace1" presStyleIdx="1" presStyleCnt="3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16" b="98865" l="23203" r="736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  <dgm:t>
        <a:bodyPr/>
        <a:lstStyle/>
        <a:p>
          <a:endParaRPr lang="es-ES_tradnl"/>
        </a:p>
      </dgm:t>
    </dgm:pt>
    <dgm:pt modelId="{4E58E3B7-6984-CE4B-8F44-601FA7519765}" type="pres">
      <dgm:prSet presAssocID="{70A812AF-35C1-3C4C-84BC-6FFACBD0C96F}" presName="ChildComposite" presStyleCnt="0"/>
      <dgm:spPr/>
    </dgm:pt>
    <dgm:pt modelId="{A5515857-1912-EB40-B3DF-6CCB00749891}" type="pres">
      <dgm:prSet presAssocID="{70A812AF-35C1-3C4C-84BC-6FFACBD0C96F}" presName="Child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75760076-E1CE-104C-A5E4-C3CA7D12B0FF}" type="pres">
      <dgm:prSet presAssocID="{70A812AF-35C1-3C4C-84BC-6FFACBD0C96F}" presName="Parent" presStyleLbl="revTx" presStyleIdx="1" presStyleCnt="3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84DAE113-BD00-474B-B17B-4C2356F0FD5F}" type="pres">
      <dgm:prSet presAssocID="{DBEA3200-D2E2-D04B-AFD0-E895E0D63F12}" presName="sibTrans" presStyleCnt="0"/>
      <dgm:spPr/>
    </dgm:pt>
    <dgm:pt modelId="{2D842C24-5847-894B-A2C0-45B7601CD919}" type="pres">
      <dgm:prSet presAssocID="{CC6AA397-5C87-1B44-8495-B91038B4ABCC}" presName="composite" presStyleCnt="0">
        <dgm:presLayoutVars>
          <dgm:chMax val="1"/>
          <dgm:chPref val="1"/>
        </dgm:presLayoutVars>
      </dgm:prSet>
      <dgm:spPr/>
    </dgm:pt>
    <dgm:pt modelId="{96C45E85-60FD-6E49-8066-F962C84C3E3F}" type="pres">
      <dgm:prSet presAssocID="{CC6AA397-5C87-1B44-8495-B91038B4ABCC}" presName="Accent" presStyleLbl="trAlignAcc1" presStyleIdx="2" presStyleCnt="3">
        <dgm:presLayoutVars>
          <dgm:chMax val="0"/>
          <dgm:chPref val="0"/>
        </dgm:presLayoutVars>
      </dgm:prSet>
      <dgm:spPr/>
    </dgm:pt>
    <dgm:pt modelId="{F1C52DE5-F68B-2146-850B-8242976756DC}" type="pres">
      <dgm:prSet presAssocID="{CC6AA397-5C87-1B44-8495-B91038B4ABCC}" presName="Image" presStyleLbl="alignImgPlace1" presStyleIdx="2" presStyleCnt="3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450" b="95682" l="4883" r="919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</dgm:pt>
    <dgm:pt modelId="{3E01D9E3-2C14-7A4B-9C2B-145DE6C75173}" type="pres">
      <dgm:prSet presAssocID="{CC6AA397-5C87-1B44-8495-B91038B4ABCC}" presName="ChildComposite" presStyleCnt="0"/>
      <dgm:spPr/>
    </dgm:pt>
    <dgm:pt modelId="{BB124BC1-8BBB-C04B-863F-90D509CF5505}" type="pres">
      <dgm:prSet presAssocID="{CC6AA397-5C87-1B44-8495-B91038B4ABCC}" presName="Child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3FA92F00-3265-FD4B-AFFD-C635D73ABBF0}" type="pres">
      <dgm:prSet presAssocID="{CC6AA397-5C87-1B44-8495-B91038B4ABCC}" presName="Parent" presStyleLbl="revTx" presStyleIdx="2" presStyleCnt="3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s-ES_tradnl"/>
        </a:p>
      </dgm:t>
    </dgm:pt>
  </dgm:ptLst>
  <dgm:cxnLst>
    <dgm:cxn modelId="{834724C2-16E1-5D47-AE7A-F5065273C546}" type="presOf" srcId="{70A812AF-35C1-3C4C-84BC-6FFACBD0C96F}" destId="{75760076-E1CE-104C-A5E4-C3CA7D12B0FF}" srcOrd="0" destOrd="0" presId="urn:microsoft.com/office/officeart/2008/layout/CaptionedPictures"/>
    <dgm:cxn modelId="{4F234E08-C23C-614C-A0E3-BF444A1A166A}" srcId="{C29E7C59-7A24-EF49-AB66-18E181DC2D58}" destId="{B0FAEA4C-548C-8C48-9A42-DA84997652F2}" srcOrd="0" destOrd="0" parTransId="{FAFDAF87-CA88-5C4F-BCE6-DA840A35C388}" sibTransId="{DB91E00E-2BE4-8D41-987F-5A2B2EA472DD}"/>
    <dgm:cxn modelId="{963E9083-D8DE-7345-AD90-1AB8D0F50071}" srcId="{C29E7C59-7A24-EF49-AB66-18E181DC2D58}" destId="{CC6AA397-5C87-1B44-8495-B91038B4ABCC}" srcOrd="2" destOrd="0" parTransId="{FD0FA56E-2F21-6141-A659-40133F27D789}" sibTransId="{C26C552E-4332-BC4F-A8EA-0C4A412F02DB}"/>
    <dgm:cxn modelId="{7E601D5D-7EA2-0749-86A8-42C50EB16A5E}" srcId="{70A812AF-35C1-3C4C-84BC-6FFACBD0C96F}" destId="{C1E022CB-54A2-C04C-87F0-0C4BE4BB9987}" srcOrd="0" destOrd="0" parTransId="{829AFAD0-FA26-7043-8CDA-61FEC4211D1E}" sibTransId="{9BF5D936-99BC-8542-A8E8-9EA95B0B57A9}"/>
    <dgm:cxn modelId="{DCB6100D-F80B-E448-A921-A0EAD8904734}" type="presOf" srcId="{CC6AA397-5C87-1B44-8495-B91038B4ABCC}" destId="{3FA92F00-3265-FD4B-AFFD-C635D73ABBF0}" srcOrd="0" destOrd="0" presId="urn:microsoft.com/office/officeart/2008/layout/CaptionedPictures"/>
    <dgm:cxn modelId="{3DE36645-AABE-CE48-BE02-6C2B68AABC01}" type="presOf" srcId="{4B317B8F-FE56-5547-BA73-D58D6A794484}" destId="{BB124BC1-8BBB-C04B-863F-90D509CF5505}" srcOrd="0" destOrd="0" presId="urn:microsoft.com/office/officeart/2008/layout/CaptionedPictures"/>
    <dgm:cxn modelId="{8A248B95-F985-7441-9306-81F09E0DD442}" srcId="{B0FAEA4C-548C-8C48-9A42-DA84997652F2}" destId="{E4BEC82E-A660-274A-BE2C-51A268DE4C19}" srcOrd="0" destOrd="0" parTransId="{6E9F5645-0321-194A-B1CA-E6DBBD23E95C}" sibTransId="{D6F1235C-3FE3-B740-9D73-6802E4C4B26E}"/>
    <dgm:cxn modelId="{D69AB39A-29AF-2342-8E68-0F64DB8A92BD}" type="presOf" srcId="{B0FAEA4C-548C-8C48-9A42-DA84997652F2}" destId="{0FA6CCEC-14A8-5042-9066-0446D0F281A5}" srcOrd="0" destOrd="0" presId="urn:microsoft.com/office/officeart/2008/layout/CaptionedPictures"/>
    <dgm:cxn modelId="{39EBC5F5-3479-2846-A258-317D4ABCAD9B}" srcId="{CC6AA397-5C87-1B44-8495-B91038B4ABCC}" destId="{4B317B8F-FE56-5547-BA73-D58D6A794484}" srcOrd="0" destOrd="0" parTransId="{CC890BAF-A3CD-D340-9BD3-E9CC43AE6346}" sibTransId="{0A030F2D-F9D1-014D-94D0-79CC40A2730B}"/>
    <dgm:cxn modelId="{9BD525C6-DD08-E240-8812-F68CBAB6AFC0}" type="presOf" srcId="{C1E022CB-54A2-C04C-87F0-0C4BE4BB9987}" destId="{A5515857-1912-EB40-B3DF-6CCB00749891}" srcOrd="0" destOrd="0" presId="urn:microsoft.com/office/officeart/2008/layout/CaptionedPictures"/>
    <dgm:cxn modelId="{A088DDB7-9EB3-4945-A4D0-43BC0C401DC4}" srcId="{C29E7C59-7A24-EF49-AB66-18E181DC2D58}" destId="{70A812AF-35C1-3C4C-84BC-6FFACBD0C96F}" srcOrd="1" destOrd="0" parTransId="{4C79C917-9233-8F42-B39B-37C068A9EB1F}" sibTransId="{DBEA3200-D2E2-D04B-AFD0-E895E0D63F12}"/>
    <dgm:cxn modelId="{7F70C434-1870-7640-A9D5-BE8D210E8434}" type="presOf" srcId="{E4BEC82E-A660-274A-BE2C-51A268DE4C19}" destId="{E3CFC797-6F7B-144D-BB4C-3FF528D3784B}" srcOrd="0" destOrd="0" presId="urn:microsoft.com/office/officeart/2008/layout/CaptionedPictures"/>
    <dgm:cxn modelId="{49DF1928-B284-584F-BB95-75C2F33688FD}" type="presOf" srcId="{C29E7C59-7A24-EF49-AB66-18E181DC2D58}" destId="{CD662629-2082-9C4F-B24C-73A1187B72C8}" srcOrd="0" destOrd="0" presId="urn:microsoft.com/office/officeart/2008/layout/CaptionedPictures"/>
    <dgm:cxn modelId="{85202123-0633-AA4E-B81B-29F2B6A27BD2}" type="presParOf" srcId="{CD662629-2082-9C4F-B24C-73A1187B72C8}" destId="{8DB417E3-642E-DC49-8149-898291015233}" srcOrd="0" destOrd="0" presId="urn:microsoft.com/office/officeart/2008/layout/CaptionedPictures"/>
    <dgm:cxn modelId="{D762AA67-822B-2F49-92E8-C6CC83B95FC6}" type="presParOf" srcId="{8DB417E3-642E-DC49-8149-898291015233}" destId="{16BC1401-252D-3E47-961F-6BAE10D7FBC7}" srcOrd="0" destOrd="0" presId="urn:microsoft.com/office/officeart/2008/layout/CaptionedPictures"/>
    <dgm:cxn modelId="{26D054E7-4D82-D043-819E-AF7F943A08E6}" type="presParOf" srcId="{8DB417E3-642E-DC49-8149-898291015233}" destId="{48EB65ED-71AC-8542-AFCB-FDF01375B506}" srcOrd="1" destOrd="0" presId="urn:microsoft.com/office/officeart/2008/layout/CaptionedPictures"/>
    <dgm:cxn modelId="{4534344C-A377-014D-8D44-2866FB803D57}" type="presParOf" srcId="{8DB417E3-642E-DC49-8149-898291015233}" destId="{71E57F22-97F2-DA4B-BF3C-4E722E4CE57F}" srcOrd="2" destOrd="0" presId="urn:microsoft.com/office/officeart/2008/layout/CaptionedPictures"/>
    <dgm:cxn modelId="{CF53DDD4-21F6-0D44-A14D-6DBFF45A8C36}" type="presParOf" srcId="{71E57F22-97F2-DA4B-BF3C-4E722E4CE57F}" destId="{E3CFC797-6F7B-144D-BB4C-3FF528D3784B}" srcOrd="0" destOrd="0" presId="urn:microsoft.com/office/officeart/2008/layout/CaptionedPictures"/>
    <dgm:cxn modelId="{10093DBB-028A-FF43-BEB0-B60786ED3AF1}" type="presParOf" srcId="{71E57F22-97F2-DA4B-BF3C-4E722E4CE57F}" destId="{0FA6CCEC-14A8-5042-9066-0446D0F281A5}" srcOrd="1" destOrd="0" presId="urn:microsoft.com/office/officeart/2008/layout/CaptionedPictures"/>
    <dgm:cxn modelId="{31653562-72D3-1A41-AC88-57D6A2B630FB}" type="presParOf" srcId="{CD662629-2082-9C4F-B24C-73A1187B72C8}" destId="{7029487F-0D1B-3140-A05D-79BB070D2230}" srcOrd="1" destOrd="0" presId="urn:microsoft.com/office/officeart/2008/layout/CaptionedPictures"/>
    <dgm:cxn modelId="{33F513AF-A812-FA43-BC0A-EF3B29C7D07B}" type="presParOf" srcId="{CD662629-2082-9C4F-B24C-73A1187B72C8}" destId="{B7D43A0C-C2A0-574A-A1AD-B23160ED1D87}" srcOrd="2" destOrd="0" presId="urn:microsoft.com/office/officeart/2008/layout/CaptionedPictures"/>
    <dgm:cxn modelId="{57B0C0C2-33A3-454A-B5E5-34169ADC9026}" type="presParOf" srcId="{B7D43A0C-C2A0-574A-A1AD-B23160ED1D87}" destId="{D00C4C82-74B8-C249-A164-234638B7B66F}" srcOrd="0" destOrd="0" presId="urn:microsoft.com/office/officeart/2008/layout/CaptionedPictures"/>
    <dgm:cxn modelId="{13643DAB-C05A-9C4D-86C5-7C1A0D0A1785}" type="presParOf" srcId="{B7D43A0C-C2A0-574A-A1AD-B23160ED1D87}" destId="{78DB6D2A-EDD2-4F48-A824-A11801805109}" srcOrd="1" destOrd="0" presId="urn:microsoft.com/office/officeart/2008/layout/CaptionedPictures"/>
    <dgm:cxn modelId="{4CAB723D-987D-3E4E-A9DB-C39B083CF9F9}" type="presParOf" srcId="{B7D43A0C-C2A0-574A-A1AD-B23160ED1D87}" destId="{4E58E3B7-6984-CE4B-8F44-601FA7519765}" srcOrd="2" destOrd="0" presId="urn:microsoft.com/office/officeart/2008/layout/CaptionedPictures"/>
    <dgm:cxn modelId="{0399CC22-19E2-B246-8F1F-EEB15CFB5EC9}" type="presParOf" srcId="{4E58E3B7-6984-CE4B-8F44-601FA7519765}" destId="{A5515857-1912-EB40-B3DF-6CCB00749891}" srcOrd="0" destOrd="0" presId="urn:microsoft.com/office/officeart/2008/layout/CaptionedPictures"/>
    <dgm:cxn modelId="{6287A7A0-373D-154D-8BF7-B268C00022C2}" type="presParOf" srcId="{4E58E3B7-6984-CE4B-8F44-601FA7519765}" destId="{75760076-E1CE-104C-A5E4-C3CA7D12B0FF}" srcOrd="1" destOrd="0" presId="urn:microsoft.com/office/officeart/2008/layout/CaptionedPictures"/>
    <dgm:cxn modelId="{72B43FAD-B084-7348-BAC4-A3E636FCE649}" type="presParOf" srcId="{CD662629-2082-9C4F-B24C-73A1187B72C8}" destId="{84DAE113-BD00-474B-B17B-4C2356F0FD5F}" srcOrd="3" destOrd="0" presId="urn:microsoft.com/office/officeart/2008/layout/CaptionedPictures"/>
    <dgm:cxn modelId="{EAF251E4-5E3E-0B49-8A1A-B3301F542071}" type="presParOf" srcId="{CD662629-2082-9C4F-B24C-73A1187B72C8}" destId="{2D842C24-5847-894B-A2C0-45B7601CD919}" srcOrd="4" destOrd="0" presId="urn:microsoft.com/office/officeart/2008/layout/CaptionedPictures"/>
    <dgm:cxn modelId="{7A782D74-A34B-0F4E-BF1E-CDA7105E767A}" type="presParOf" srcId="{2D842C24-5847-894B-A2C0-45B7601CD919}" destId="{96C45E85-60FD-6E49-8066-F962C84C3E3F}" srcOrd="0" destOrd="0" presId="urn:microsoft.com/office/officeart/2008/layout/CaptionedPictures"/>
    <dgm:cxn modelId="{6158D0C9-0AF2-4C4C-930A-94C199BFCD38}" type="presParOf" srcId="{2D842C24-5847-894B-A2C0-45B7601CD919}" destId="{F1C52DE5-F68B-2146-850B-8242976756DC}" srcOrd="1" destOrd="0" presId="urn:microsoft.com/office/officeart/2008/layout/CaptionedPictures"/>
    <dgm:cxn modelId="{799288D2-055D-B541-8774-9469A613EB83}" type="presParOf" srcId="{2D842C24-5847-894B-A2C0-45B7601CD919}" destId="{3E01D9E3-2C14-7A4B-9C2B-145DE6C75173}" srcOrd="2" destOrd="0" presId="urn:microsoft.com/office/officeart/2008/layout/CaptionedPictures"/>
    <dgm:cxn modelId="{A90B6B55-168F-6D42-A042-2A5381E644B0}" type="presParOf" srcId="{3E01D9E3-2C14-7A4B-9C2B-145DE6C75173}" destId="{BB124BC1-8BBB-C04B-863F-90D509CF5505}" srcOrd="0" destOrd="0" presId="urn:microsoft.com/office/officeart/2008/layout/CaptionedPictures"/>
    <dgm:cxn modelId="{466F9D6B-DA3F-694E-B2B3-8A3240A9B523}" type="presParOf" srcId="{3E01D9E3-2C14-7A4B-9C2B-145DE6C75173}" destId="{3FA92F00-3265-FD4B-AFFD-C635D73ABBF0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10B1BA-7C1E-2A4F-BF3E-94ADCB27E0DC}">
      <dsp:nvSpPr>
        <dsp:cNvPr id="0" name=""/>
        <dsp:cNvSpPr/>
      </dsp:nvSpPr>
      <dsp:spPr>
        <a:xfrm>
          <a:off x="-4919424" y="-753830"/>
          <a:ext cx="5858998" cy="5858998"/>
        </a:xfrm>
        <a:prstGeom prst="blockArc">
          <a:avLst>
            <a:gd name="adj1" fmla="val 18900000"/>
            <a:gd name="adj2" fmla="val 2700000"/>
            <a:gd name="adj3" fmla="val 369"/>
          </a:avLst>
        </a:pr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A1B9028-4B5E-0240-AB47-18C1B7BAEC92}">
      <dsp:nvSpPr>
        <dsp:cNvPr id="0" name=""/>
        <dsp:cNvSpPr/>
      </dsp:nvSpPr>
      <dsp:spPr>
        <a:xfrm>
          <a:off x="411090" y="271871"/>
          <a:ext cx="4710785" cy="544091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1872" tIns="66040" rIns="66040" bIns="6604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600" b="1" kern="1200" dirty="0" smtClean="0">
              <a:latin typeface="Futura Medium" charset="0"/>
              <a:ea typeface="Futura Medium" charset="0"/>
              <a:cs typeface="Futura Medium" charset="0"/>
            </a:rPr>
            <a:t>Dolor</a:t>
          </a:r>
          <a:endParaRPr lang="es-ES_tradnl" sz="2600" b="1" kern="1200" dirty="0">
            <a:latin typeface="Futura Medium" charset="0"/>
            <a:ea typeface="Futura Medium" charset="0"/>
            <a:cs typeface="Futura Medium" charset="0"/>
          </a:endParaRPr>
        </a:p>
      </dsp:txBody>
      <dsp:txXfrm>
        <a:off x="411090" y="271871"/>
        <a:ext cx="4710785" cy="544091"/>
      </dsp:txXfrm>
    </dsp:sp>
    <dsp:sp modelId="{E458B3D4-EAFA-4A4E-95DB-7ADBA60E1498}">
      <dsp:nvSpPr>
        <dsp:cNvPr id="0" name=""/>
        <dsp:cNvSpPr/>
      </dsp:nvSpPr>
      <dsp:spPr>
        <a:xfrm>
          <a:off x="71032" y="203860"/>
          <a:ext cx="680114" cy="68011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DC030E4-FA34-FB46-9D7C-6901DF2D1DA5}">
      <dsp:nvSpPr>
        <dsp:cNvPr id="0" name=""/>
        <dsp:cNvSpPr/>
      </dsp:nvSpPr>
      <dsp:spPr>
        <a:xfrm>
          <a:off x="800969" y="1087747"/>
          <a:ext cx="4320905" cy="544091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1872" tIns="66040" rIns="66040" bIns="6604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600" b="1" kern="1200" dirty="0" smtClean="0">
              <a:latin typeface="Futura Medium" charset="0"/>
              <a:ea typeface="Futura Medium" charset="0"/>
              <a:cs typeface="Futura Medium" charset="0"/>
            </a:rPr>
            <a:t>Disfunción</a:t>
          </a:r>
          <a:endParaRPr lang="es-ES_tradnl" sz="2600" b="1" kern="1200" dirty="0">
            <a:latin typeface="Futura Medium" charset="0"/>
            <a:ea typeface="Futura Medium" charset="0"/>
            <a:cs typeface="Futura Medium" charset="0"/>
          </a:endParaRPr>
        </a:p>
      </dsp:txBody>
      <dsp:txXfrm>
        <a:off x="800969" y="1087747"/>
        <a:ext cx="4320905" cy="544091"/>
      </dsp:txXfrm>
    </dsp:sp>
    <dsp:sp modelId="{ACBC1AF4-D374-1C4E-8941-EDC70C1FF04E}">
      <dsp:nvSpPr>
        <dsp:cNvPr id="0" name=""/>
        <dsp:cNvSpPr/>
      </dsp:nvSpPr>
      <dsp:spPr>
        <a:xfrm>
          <a:off x="460912" y="1019736"/>
          <a:ext cx="680114" cy="68011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BCDAB28-FAB0-3F45-8301-0B922AD61033}">
      <dsp:nvSpPr>
        <dsp:cNvPr id="0" name=""/>
        <dsp:cNvSpPr/>
      </dsp:nvSpPr>
      <dsp:spPr>
        <a:xfrm>
          <a:off x="920631" y="1903623"/>
          <a:ext cx="4201243" cy="544091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1872" tIns="66040" rIns="66040" bIns="6604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600" b="1" kern="1200" dirty="0" smtClean="0">
              <a:latin typeface="Futura Medium" charset="0"/>
              <a:ea typeface="Futura Medium" charset="0"/>
              <a:cs typeface="Futura Medium" charset="0"/>
            </a:rPr>
            <a:t>Asimetrías</a:t>
          </a:r>
          <a:endParaRPr lang="es-ES_tradnl" sz="2600" b="1" kern="1200" dirty="0">
            <a:latin typeface="Futura Medium" charset="0"/>
            <a:ea typeface="Futura Medium" charset="0"/>
            <a:cs typeface="Futura Medium" charset="0"/>
          </a:endParaRPr>
        </a:p>
      </dsp:txBody>
      <dsp:txXfrm>
        <a:off x="920631" y="1903623"/>
        <a:ext cx="4201243" cy="544091"/>
      </dsp:txXfrm>
    </dsp:sp>
    <dsp:sp modelId="{211C94ED-5817-2244-AE7F-8A6414F94610}">
      <dsp:nvSpPr>
        <dsp:cNvPr id="0" name=""/>
        <dsp:cNvSpPr/>
      </dsp:nvSpPr>
      <dsp:spPr>
        <a:xfrm>
          <a:off x="580574" y="1835611"/>
          <a:ext cx="680114" cy="68011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66A160F-2A04-0E44-87DF-1C46F36FC67B}">
      <dsp:nvSpPr>
        <dsp:cNvPr id="0" name=""/>
        <dsp:cNvSpPr/>
      </dsp:nvSpPr>
      <dsp:spPr>
        <a:xfrm>
          <a:off x="800969" y="2719499"/>
          <a:ext cx="4320905" cy="544091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1872" tIns="66040" rIns="66040" bIns="6604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600" b="1" kern="1200" dirty="0" smtClean="0">
              <a:latin typeface="Futura Medium" charset="0"/>
              <a:ea typeface="Futura Medium" charset="0"/>
              <a:cs typeface="Futura Medium" charset="0"/>
            </a:rPr>
            <a:t>Patrones Básicos</a:t>
          </a:r>
          <a:endParaRPr lang="es-ES_tradnl" sz="2600" b="1" kern="1200" dirty="0">
            <a:latin typeface="Futura Medium" charset="0"/>
            <a:ea typeface="Futura Medium" charset="0"/>
            <a:cs typeface="Futura Medium" charset="0"/>
          </a:endParaRPr>
        </a:p>
      </dsp:txBody>
      <dsp:txXfrm>
        <a:off x="800969" y="2719499"/>
        <a:ext cx="4320905" cy="544091"/>
      </dsp:txXfrm>
    </dsp:sp>
    <dsp:sp modelId="{741C2CCA-50E8-1E47-A9BC-0932C713BB18}">
      <dsp:nvSpPr>
        <dsp:cNvPr id="0" name=""/>
        <dsp:cNvSpPr/>
      </dsp:nvSpPr>
      <dsp:spPr>
        <a:xfrm>
          <a:off x="460912" y="2651487"/>
          <a:ext cx="680114" cy="68011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120B104-383B-5B4A-819C-F9D0A9B6BA3C}">
      <dsp:nvSpPr>
        <dsp:cNvPr id="0" name=""/>
        <dsp:cNvSpPr/>
      </dsp:nvSpPr>
      <dsp:spPr>
        <a:xfrm>
          <a:off x="411090" y="3535375"/>
          <a:ext cx="4710785" cy="544091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1872" tIns="66040" rIns="66040" bIns="6604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600" b="1" kern="1200" dirty="0" smtClean="0">
              <a:latin typeface="Futura Medium" charset="0"/>
              <a:ea typeface="Futura Medium" charset="0"/>
              <a:cs typeface="Futura Medium" charset="0"/>
            </a:rPr>
            <a:t>Patrones Específicos</a:t>
          </a:r>
          <a:endParaRPr lang="es-ES_tradnl" sz="2600" b="1" kern="1200" dirty="0">
            <a:latin typeface="Futura Medium" charset="0"/>
            <a:ea typeface="Futura Medium" charset="0"/>
            <a:cs typeface="Futura Medium" charset="0"/>
          </a:endParaRPr>
        </a:p>
      </dsp:txBody>
      <dsp:txXfrm>
        <a:off x="411090" y="3535375"/>
        <a:ext cx="4710785" cy="544091"/>
      </dsp:txXfrm>
    </dsp:sp>
    <dsp:sp modelId="{B99953C8-26B8-6C44-8C14-D2DCCD145FDC}">
      <dsp:nvSpPr>
        <dsp:cNvPr id="0" name=""/>
        <dsp:cNvSpPr/>
      </dsp:nvSpPr>
      <dsp:spPr>
        <a:xfrm>
          <a:off x="71032" y="3467363"/>
          <a:ext cx="680114" cy="68011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3D0ADF-7C9E-2F4B-932A-2F98806CAFF7}">
      <dsp:nvSpPr>
        <dsp:cNvPr id="0" name=""/>
        <dsp:cNvSpPr/>
      </dsp:nvSpPr>
      <dsp:spPr>
        <a:xfrm>
          <a:off x="4355" y="386308"/>
          <a:ext cx="2234440" cy="893776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400" b="1" kern="1200" dirty="0" smtClean="0">
              <a:latin typeface="Futura Medium" charset="0"/>
              <a:ea typeface="Futura Medium" charset="0"/>
              <a:cs typeface="Futura Medium" charset="0"/>
            </a:rPr>
            <a:t>MOVILIDAD</a:t>
          </a:r>
          <a:endParaRPr lang="es-ES_tradnl" sz="1400" b="1" kern="1200" dirty="0">
            <a:latin typeface="Futura Medium" charset="0"/>
            <a:ea typeface="Futura Medium" charset="0"/>
            <a:cs typeface="Futura Medium" charset="0"/>
          </a:endParaRPr>
        </a:p>
      </dsp:txBody>
      <dsp:txXfrm>
        <a:off x="451243" y="386308"/>
        <a:ext cx="1340664" cy="893776"/>
      </dsp:txXfrm>
    </dsp:sp>
    <dsp:sp modelId="{71E7A366-2315-2743-9A03-73368A91FC62}">
      <dsp:nvSpPr>
        <dsp:cNvPr id="0" name=""/>
        <dsp:cNvSpPr/>
      </dsp:nvSpPr>
      <dsp:spPr>
        <a:xfrm>
          <a:off x="1948318" y="462279"/>
          <a:ext cx="1854585" cy="741834"/>
        </a:xfrm>
        <a:prstGeom prst="chevron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100" b="1" kern="1200" dirty="0" smtClean="0">
              <a:latin typeface="Futura Medium" charset="0"/>
              <a:ea typeface="Futura Medium" charset="0"/>
              <a:cs typeface="Futura Medium" charset="0"/>
            </a:rPr>
            <a:t>Restricción Articular</a:t>
          </a:r>
          <a:endParaRPr lang="es-ES_tradnl" sz="1100" b="1" kern="1200" dirty="0">
            <a:latin typeface="Futura Medium" charset="0"/>
            <a:ea typeface="Futura Medium" charset="0"/>
            <a:cs typeface="Futura Medium" charset="0"/>
          </a:endParaRPr>
        </a:p>
      </dsp:txBody>
      <dsp:txXfrm>
        <a:off x="2319235" y="462279"/>
        <a:ext cx="1112751" cy="741834"/>
      </dsp:txXfrm>
    </dsp:sp>
    <dsp:sp modelId="{6B125A15-F5D0-B44E-9262-1042E6D1B256}">
      <dsp:nvSpPr>
        <dsp:cNvPr id="0" name=""/>
        <dsp:cNvSpPr/>
      </dsp:nvSpPr>
      <dsp:spPr>
        <a:xfrm>
          <a:off x="3543262" y="462279"/>
          <a:ext cx="1854585" cy="741834"/>
        </a:xfrm>
        <a:prstGeom prst="chevron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100" b="1" kern="1200" dirty="0" smtClean="0">
              <a:latin typeface="Futura Medium" charset="0"/>
              <a:ea typeface="Futura Medium" charset="0"/>
              <a:cs typeface="Futura Medium" charset="0"/>
            </a:rPr>
            <a:t>Acortamiento Muscular</a:t>
          </a:r>
          <a:endParaRPr lang="es-ES_tradnl" sz="1100" b="1" kern="1200" dirty="0">
            <a:latin typeface="Futura Medium" charset="0"/>
            <a:ea typeface="Futura Medium" charset="0"/>
            <a:cs typeface="Futura Medium" charset="0"/>
          </a:endParaRPr>
        </a:p>
      </dsp:txBody>
      <dsp:txXfrm>
        <a:off x="3914179" y="462279"/>
        <a:ext cx="1112751" cy="741834"/>
      </dsp:txXfrm>
    </dsp:sp>
    <dsp:sp modelId="{25104B8E-9490-CE48-A73C-A60E37F2C938}">
      <dsp:nvSpPr>
        <dsp:cNvPr id="0" name=""/>
        <dsp:cNvSpPr/>
      </dsp:nvSpPr>
      <dsp:spPr>
        <a:xfrm>
          <a:off x="5138206" y="462279"/>
          <a:ext cx="1854585" cy="741834"/>
        </a:xfrm>
        <a:prstGeom prst="chevron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100" b="1" kern="1200" dirty="0" smtClean="0">
              <a:latin typeface="Futura Medium" charset="0"/>
              <a:ea typeface="Futura Medium" charset="0"/>
              <a:cs typeface="Futura Medium" charset="0"/>
            </a:rPr>
            <a:t>Espasmo Muscular</a:t>
          </a:r>
          <a:endParaRPr lang="es-ES_tradnl" sz="1100" b="1" kern="1200" dirty="0">
            <a:latin typeface="Futura Medium" charset="0"/>
            <a:ea typeface="Futura Medium" charset="0"/>
            <a:cs typeface="Futura Medium" charset="0"/>
          </a:endParaRPr>
        </a:p>
      </dsp:txBody>
      <dsp:txXfrm>
        <a:off x="5509123" y="462279"/>
        <a:ext cx="1112751" cy="741834"/>
      </dsp:txXfrm>
    </dsp:sp>
    <dsp:sp modelId="{FB9C1DA9-6C38-104E-A1F0-5CD0BD594C41}">
      <dsp:nvSpPr>
        <dsp:cNvPr id="0" name=""/>
        <dsp:cNvSpPr/>
      </dsp:nvSpPr>
      <dsp:spPr>
        <a:xfrm>
          <a:off x="4355" y="1405213"/>
          <a:ext cx="2234440" cy="893776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400" b="1" kern="1200" dirty="0" smtClean="0">
              <a:latin typeface="Futura Medium" charset="0"/>
              <a:ea typeface="Futura Medium" charset="0"/>
              <a:cs typeface="Futura Medium" charset="0"/>
            </a:rPr>
            <a:t>ACTIVACIÓN BASE</a:t>
          </a:r>
          <a:endParaRPr lang="es-ES_tradnl" sz="1400" b="1" kern="1200" dirty="0">
            <a:latin typeface="Futura Medium" charset="0"/>
            <a:ea typeface="Futura Medium" charset="0"/>
            <a:cs typeface="Futura Medium" charset="0"/>
          </a:endParaRPr>
        </a:p>
      </dsp:txBody>
      <dsp:txXfrm>
        <a:off x="451243" y="1405213"/>
        <a:ext cx="1340664" cy="893776"/>
      </dsp:txXfrm>
    </dsp:sp>
    <dsp:sp modelId="{B31D25E0-0CA5-6244-A598-74EB4B488DDD}">
      <dsp:nvSpPr>
        <dsp:cNvPr id="0" name=""/>
        <dsp:cNvSpPr/>
      </dsp:nvSpPr>
      <dsp:spPr>
        <a:xfrm>
          <a:off x="1948318" y="1481184"/>
          <a:ext cx="1854585" cy="741834"/>
        </a:xfrm>
        <a:prstGeom prst="chevron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100" b="1" kern="1200" dirty="0" smtClean="0">
              <a:latin typeface="Futura Medium" charset="0"/>
              <a:ea typeface="Futura Medium" charset="0"/>
              <a:cs typeface="Futura Medium" charset="0"/>
            </a:rPr>
            <a:t>Core</a:t>
          </a:r>
          <a:endParaRPr lang="es-ES_tradnl" sz="1100" b="1" kern="1200" dirty="0">
            <a:latin typeface="Futura Medium" charset="0"/>
            <a:ea typeface="Futura Medium" charset="0"/>
            <a:cs typeface="Futura Medium" charset="0"/>
          </a:endParaRPr>
        </a:p>
      </dsp:txBody>
      <dsp:txXfrm>
        <a:off x="2319235" y="1481184"/>
        <a:ext cx="1112751" cy="741834"/>
      </dsp:txXfrm>
    </dsp:sp>
    <dsp:sp modelId="{F14EA555-2162-E840-91B5-287AB099D35B}">
      <dsp:nvSpPr>
        <dsp:cNvPr id="0" name=""/>
        <dsp:cNvSpPr/>
      </dsp:nvSpPr>
      <dsp:spPr>
        <a:xfrm>
          <a:off x="3543262" y="1481184"/>
          <a:ext cx="1854585" cy="741834"/>
        </a:xfrm>
        <a:prstGeom prst="chevron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100" b="1" kern="1200" dirty="0" smtClean="0">
              <a:latin typeface="Futura Medium" charset="0"/>
              <a:ea typeface="Futura Medium" charset="0"/>
              <a:cs typeface="Futura Medium" charset="0"/>
            </a:rPr>
            <a:t>Glúteo</a:t>
          </a:r>
          <a:endParaRPr lang="es-ES_tradnl" sz="1100" b="1" kern="1200" dirty="0">
            <a:latin typeface="Futura Medium" charset="0"/>
            <a:ea typeface="Futura Medium" charset="0"/>
            <a:cs typeface="Futura Medium" charset="0"/>
          </a:endParaRPr>
        </a:p>
      </dsp:txBody>
      <dsp:txXfrm>
        <a:off x="3914179" y="1481184"/>
        <a:ext cx="1112751" cy="741834"/>
      </dsp:txXfrm>
    </dsp:sp>
    <dsp:sp modelId="{8CCEBC4F-EC06-134D-8232-9B63C4423F8B}">
      <dsp:nvSpPr>
        <dsp:cNvPr id="0" name=""/>
        <dsp:cNvSpPr/>
      </dsp:nvSpPr>
      <dsp:spPr>
        <a:xfrm>
          <a:off x="4355" y="2424118"/>
          <a:ext cx="2234440" cy="893776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400" b="1" kern="1200" dirty="0" smtClean="0">
              <a:latin typeface="Futura Medium" charset="0"/>
              <a:ea typeface="Futura Medium" charset="0"/>
              <a:cs typeface="Futura Medium" charset="0"/>
            </a:rPr>
            <a:t>ACTIVACIÓN PROGRESIVA</a:t>
          </a:r>
          <a:endParaRPr lang="es-ES_tradnl" sz="1400" b="1" kern="1200" dirty="0">
            <a:latin typeface="Futura Medium" charset="0"/>
            <a:ea typeface="Futura Medium" charset="0"/>
            <a:cs typeface="Futura Medium" charset="0"/>
          </a:endParaRPr>
        </a:p>
      </dsp:txBody>
      <dsp:txXfrm>
        <a:off x="451243" y="2424118"/>
        <a:ext cx="1340664" cy="893776"/>
      </dsp:txXfrm>
    </dsp:sp>
    <dsp:sp modelId="{5032747C-A614-6543-8106-B82273394085}">
      <dsp:nvSpPr>
        <dsp:cNvPr id="0" name=""/>
        <dsp:cNvSpPr/>
      </dsp:nvSpPr>
      <dsp:spPr>
        <a:xfrm>
          <a:off x="1948318" y="2500089"/>
          <a:ext cx="1854585" cy="741834"/>
        </a:xfrm>
        <a:prstGeom prst="chevron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100" b="1" kern="1200" dirty="0" smtClean="0">
              <a:latin typeface="Futura Medium" charset="0"/>
              <a:ea typeface="Futura Medium" charset="0"/>
              <a:cs typeface="Futura Medium" charset="0"/>
            </a:rPr>
            <a:t>Estabilidad del Core</a:t>
          </a:r>
          <a:endParaRPr lang="es-ES_tradnl" sz="1100" b="1" kern="1200" dirty="0">
            <a:latin typeface="Futura Medium" charset="0"/>
            <a:ea typeface="Futura Medium" charset="0"/>
            <a:cs typeface="Futura Medium" charset="0"/>
          </a:endParaRPr>
        </a:p>
      </dsp:txBody>
      <dsp:txXfrm>
        <a:off x="2319235" y="2500089"/>
        <a:ext cx="1112751" cy="741834"/>
      </dsp:txXfrm>
    </dsp:sp>
    <dsp:sp modelId="{91C7AFF0-10F6-D74B-91F6-475D79B198F4}">
      <dsp:nvSpPr>
        <dsp:cNvPr id="0" name=""/>
        <dsp:cNvSpPr/>
      </dsp:nvSpPr>
      <dsp:spPr>
        <a:xfrm>
          <a:off x="3543262" y="2500089"/>
          <a:ext cx="1854585" cy="741834"/>
        </a:xfrm>
        <a:prstGeom prst="chevron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100" b="1" kern="1200" dirty="0" smtClean="0">
              <a:latin typeface="Futura Medium" charset="0"/>
              <a:ea typeface="Futura Medium" charset="0"/>
              <a:cs typeface="Futura Medium" charset="0"/>
            </a:rPr>
            <a:t> Control Lumbo Pélvico</a:t>
          </a:r>
          <a:endParaRPr lang="es-ES_tradnl" sz="1100" b="1" kern="1200" dirty="0">
            <a:latin typeface="Futura Medium" charset="0"/>
            <a:ea typeface="Futura Medium" charset="0"/>
            <a:cs typeface="Futura Medium" charset="0"/>
          </a:endParaRPr>
        </a:p>
      </dsp:txBody>
      <dsp:txXfrm>
        <a:off x="3914179" y="2500089"/>
        <a:ext cx="1112751" cy="741834"/>
      </dsp:txXfrm>
    </dsp:sp>
    <dsp:sp modelId="{3CB9488E-32B9-6046-BC21-6A3EE62BAA67}">
      <dsp:nvSpPr>
        <dsp:cNvPr id="0" name=""/>
        <dsp:cNvSpPr/>
      </dsp:nvSpPr>
      <dsp:spPr>
        <a:xfrm>
          <a:off x="4355" y="3443023"/>
          <a:ext cx="2234440" cy="893776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400" b="1" kern="1200" dirty="0" smtClean="0">
              <a:latin typeface="Futura Medium" charset="0"/>
              <a:ea typeface="Futura Medium" charset="0"/>
              <a:cs typeface="Futura Medium" charset="0"/>
            </a:rPr>
            <a:t>CONTROL MOTOR</a:t>
          </a:r>
          <a:endParaRPr lang="es-ES_tradnl" sz="1400" b="1" kern="1200" dirty="0">
            <a:latin typeface="Futura Medium" charset="0"/>
            <a:ea typeface="Futura Medium" charset="0"/>
            <a:cs typeface="Futura Medium" charset="0"/>
          </a:endParaRPr>
        </a:p>
      </dsp:txBody>
      <dsp:txXfrm>
        <a:off x="451243" y="3443023"/>
        <a:ext cx="1340664" cy="893776"/>
      </dsp:txXfrm>
    </dsp:sp>
    <dsp:sp modelId="{9635254C-417D-8449-95B9-439F6C846604}">
      <dsp:nvSpPr>
        <dsp:cNvPr id="0" name=""/>
        <dsp:cNvSpPr/>
      </dsp:nvSpPr>
      <dsp:spPr>
        <a:xfrm>
          <a:off x="1948318" y="3518994"/>
          <a:ext cx="1854585" cy="741834"/>
        </a:xfrm>
        <a:prstGeom prst="chevron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100" b="1" kern="1200" dirty="0" smtClean="0">
              <a:latin typeface="Futura Medium" charset="0"/>
              <a:ea typeface="Futura Medium" charset="0"/>
              <a:cs typeface="Futura Medium" charset="0"/>
            </a:rPr>
            <a:t>Sistemas de Estabilidad Lumbo Pélvico</a:t>
          </a:r>
          <a:endParaRPr lang="es-ES_tradnl" sz="1100" b="1" kern="1200" dirty="0">
            <a:latin typeface="Futura Medium" charset="0"/>
            <a:ea typeface="Futura Medium" charset="0"/>
            <a:cs typeface="Futura Medium" charset="0"/>
          </a:endParaRPr>
        </a:p>
      </dsp:txBody>
      <dsp:txXfrm>
        <a:off x="2319235" y="3518994"/>
        <a:ext cx="1112751" cy="74183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1F5D4A-2F62-9942-85E8-B11D548F5DF0}">
      <dsp:nvSpPr>
        <dsp:cNvPr id="0" name=""/>
        <dsp:cNvSpPr/>
      </dsp:nvSpPr>
      <dsp:spPr>
        <a:xfrm>
          <a:off x="5255" y="444057"/>
          <a:ext cx="2943739" cy="3463223"/>
        </a:xfrm>
        <a:prstGeom prst="rect">
          <a:avLst/>
        </a:prstGeom>
        <a:solidFill>
          <a:schemeClr val="dk1">
            <a:alpha val="4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3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F85D472-6D0E-BF49-9D9C-694583D40512}">
      <dsp:nvSpPr>
        <dsp:cNvPr id="0" name=""/>
        <dsp:cNvSpPr/>
      </dsp:nvSpPr>
      <dsp:spPr>
        <a:xfrm>
          <a:off x="152442" y="582586"/>
          <a:ext cx="2649365" cy="225109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2540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46D38B-3EB7-F64B-8100-DF7DE0306022}">
      <dsp:nvSpPr>
        <dsp:cNvPr id="0" name=""/>
        <dsp:cNvSpPr/>
      </dsp:nvSpPr>
      <dsp:spPr>
        <a:xfrm>
          <a:off x="152442" y="3180031"/>
          <a:ext cx="2649365" cy="588720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300" b="1" kern="1200" dirty="0" smtClean="0">
              <a:latin typeface="Futura Medium" charset="0"/>
              <a:ea typeface="Futura Medium" charset="0"/>
              <a:cs typeface="Futura Medium" charset="0"/>
            </a:rPr>
            <a:t>EJM: SPLIT SHIFT</a:t>
          </a:r>
          <a:endParaRPr lang="es-ES_tradnl" sz="1300" b="1" kern="1200" dirty="0">
            <a:latin typeface="Futura Medium" charset="0"/>
            <a:ea typeface="Futura Medium" charset="0"/>
            <a:cs typeface="Futura Medium" charset="0"/>
          </a:endParaRPr>
        </a:p>
      </dsp:txBody>
      <dsp:txXfrm>
        <a:off x="152442" y="3180031"/>
        <a:ext cx="2649365" cy="588720"/>
      </dsp:txXfrm>
    </dsp:sp>
    <dsp:sp modelId="{69A2BA2D-F159-C743-B549-E2C58BB76607}">
      <dsp:nvSpPr>
        <dsp:cNvPr id="0" name=""/>
        <dsp:cNvSpPr/>
      </dsp:nvSpPr>
      <dsp:spPr>
        <a:xfrm>
          <a:off x="152442" y="2833681"/>
          <a:ext cx="2649365" cy="3463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300" b="1" kern="1200" dirty="0" smtClean="0">
              <a:latin typeface="Futura Medium" charset="0"/>
              <a:ea typeface="Futura Medium" charset="0"/>
              <a:cs typeface="Futura Medium" charset="0"/>
            </a:rPr>
            <a:t>RESTRICCIÓN ARTICULAR</a:t>
          </a:r>
          <a:endParaRPr lang="es-ES_tradnl" sz="1300" b="1" kern="1200" dirty="0">
            <a:latin typeface="Futura Medium" charset="0"/>
            <a:ea typeface="Futura Medium" charset="0"/>
            <a:cs typeface="Futura Medium" charset="0"/>
          </a:endParaRPr>
        </a:p>
      </dsp:txBody>
      <dsp:txXfrm>
        <a:off x="152442" y="2833681"/>
        <a:ext cx="2649365" cy="346350"/>
      </dsp:txXfrm>
    </dsp:sp>
    <dsp:sp modelId="{6625C2A9-0A1E-9B4B-95C6-2CCE82F9ED29}">
      <dsp:nvSpPr>
        <dsp:cNvPr id="0" name=""/>
        <dsp:cNvSpPr/>
      </dsp:nvSpPr>
      <dsp:spPr>
        <a:xfrm>
          <a:off x="3785930" y="444057"/>
          <a:ext cx="2943739" cy="3463223"/>
        </a:xfrm>
        <a:prstGeom prst="rect">
          <a:avLst/>
        </a:prstGeom>
        <a:solidFill>
          <a:schemeClr val="dk1">
            <a:alpha val="4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3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092CCDA-5A9E-8149-8371-AD3A3A62AB31}">
      <dsp:nvSpPr>
        <dsp:cNvPr id="0" name=""/>
        <dsp:cNvSpPr/>
      </dsp:nvSpPr>
      <dsp:spPr>
        <a:xfrm>
          <a:off x="3933117" y="582586"/>
          <a:ext cx="2649365" cy="2251095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11" b="97441" l="14286" r="856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2540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5AF901-5579-5243-987E-FF7F92A76EED}">
      <dsp:nvSpPr>
        <dsp:cNvPr id="0" name=""/>
        <dsp:cNvSpPr/>
      </dsp:nvSpPr>
      <dsp:spPr>
        <a:xfrm>
          <a:off x="3933117" y="3180031"/>
          <a:ext cx="2649365" cy="588720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300" b="1" kern="1200" dirty="0" smtClean="0">
              <a:latin typeface="Futura Medium" charset="0"/>
              <a:ea typeface="Futura Medium" charset="0"/>
              <a:cs typeface="Futura Medium" charset="0"/>
            </a:rPr>
            <a:t>EJM: ESTIRAMIENTO SOLEO</a:t>
          </a:r>
          <a:endParaRPr lang="es-ES_tradnl" sz="1300" b="1" kern="1200" dirty="0">
            <a:latin typeface="Futura Medium" charset="0"/>
            <a:ea typeface="Futura Medium" charset="0"/>
            <a:cs typeface="Futura Medium" charset="0"/>
          </a:endParaRPr>
        </a:p>
      </dsp:txBody>
      <dsp:txXfrm>
        <a:off x="3933117" y="3180031"/>
        <a:ext cx="2649365" cy="588720"/>
      </dsp:txXfrm>
    </dsp:sp>
    <dsp:sp modelId="{6E7C2630-6D0B-244F-B938-431F6F0A3276}">
      <dsp:nvSpPr>
        <dsp:cNvPr id="0" name=""/>
        <dsp:cNvSpPr/>
      </dsp:nvSpPr>
      <dsp:spPr>
        <a:xfrm>
          <a:off x="3933117" y="2833681"/>
          <a:ext cx="2649365" cy="3463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300" b="1" kern="1200" dirty="0" smtClean="0">
              <a:latin typeface="Futura Medium" charset="0"/>
              <a:ea typeface="Futura Medium" charset="0"/>
              <a:cs typeface="Futura Medium" charset="0"/>
            </a:rPr>
            <a:t>ACORTAMIENTO MUSCULAR</a:t>
          </a:r>
          <a:endParaRPr lang="es-ES_tradnl" sz="1300" b="1" kern="1200" dirty="0">
            <a:latin typeface="Futura Medium" charset="0"/>
            <a:ea typeface="Futura Medium" charset="0"/>
            <a:cs typeface="Futura Medium" charset="0"/>
          </a:endParaRPr>
        </a:p>
      </dsp:txBody>
      <dsp:txXfrm>
        <a:off x="3933117" y="2833681"/>
        <a:ext cx="2649365" cy="346350"/>
      </dsp:txXfrm>
    </dsp:sp>
    <dsp:sp modelId="{0C3679EF-A36D-3F4C-A8F3-4603D93ACA24}">
      <dsp:nvSpPr>
        <dsp:cNvPr id="0" name=""/>
        <dsp:cNvSpPr/>
      </dsp:nvSpPr>
      <dsp:spPr>
        <a:xfrm>
          <a:off x="7566604" y="444057"/>
          <a:ext cx="2943739" cy="3463223"/>
        </a:xfrm>
        <a:prstGeom prst="rect">
          <a:avLst/>
        </a:prstGeom>
        <a:solidFill>
          <a:schemeClr val="dk1">
            <a:alpha val="4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3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4302072-9D3A-0344-9D6E-0854832535DF}">
      <dsp:nvSpPr>
        <dsp:cNvPr id="0" name=""/>
        <dsp:cNvSpPr/>
      </dsp:nvSpPr>
      <dsp:spPr>
        <a:xfrm>
          <a:off x="7713791" y="582586"/>
          <a:ext cx="2649365" cy="2251095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15" b="92591" l="5206" r="909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2540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258D9F-D214-314A-B26A-24A467B004B9}">
      <dsp:nvSpPr>
        <dsp:cNvPr id="0" name=""/>
        <dsp:cNvSpPr/>
      </dsp:nvSpPr>
      <dsp:spPr>
        <a:xfrm>
          <a:off x="7713791" y="3180031"/>
          <a:ext cx="2649365" cy="588720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300" b="1" kern="1200" dirty="0" smtClean="0">
              <a:latin typeface="Futura Medium" charset="0"/>
              <a:ea typeface="Futura Medium" charset="0"/>
              <a:cs typeface="Futura Medium" charset="0"/>
            </a:rPr>
            <a:t>EJM: AUTOMASAJE </a:t>
          </a:r>
          <a:endParaRPr lang="es-ES_tradnl" sz="1300" b="1" kern="1200" dirty="0">
            <a:latin typeface="Futura Medium" charset="0"/>
            <a:ea typeface="Futura Medium" charset="0"/>
            <a:cs typeface="Futura Medium" charset="0"/>
          </a:endParaRPr>
        </a:p>
      </dsp:txBody>
      <dsp:txXfrm>
        <a:off x="7713791" y="3180031"/>
        <a:ext cx="2649365" cy="588720"/>
      </dsp:txXfrm>
    </dsp:sp>
    <dsp:sp modelId="{0F9451F3-EC64-3848-A0B5-9D1A2AEFA9D2}">
      <dsp:nvSpPr>
        <dsp:cNvPr id="0" name=""/>
        <dsp:cNvSpPr/>
      </dsp:nvSpPr>
      <dsp:spPr>
        <a:xfrm>
          <a:off x="7713791" y="2833681"/>
          <a:ext cx="2649365" cy="3463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300" b="1" kern="1200" dirty="0" smtClean="0">
              <a:latin typeface="Futura Medium" charset="0"/>
              <a:ea typeface="Futura Medium" charset="0"/>
              <a:cs typeface="Futura Medium" charset="0"/>
            </a:rPr>
            <a:t>ESPASMO MUSCULAR</a:t>
          </a:r>
          <a:endParaRPr lang="es-ES_tradnl" sz="1300" b="1" kern="1200" dirty="0">
            <a:latin typeface="Futura Medium" charset="0"/>
            <a:ea typeface="Futura Medium" charset="0"/>
            <a:cs typeface="Futura Medium" charset="0"/>
          </a:endParaRPr>
        </a:p>
      </dsp:txBody>
      <dsp:txXfrm>
        <a:off x="7713791" y="2833681"/>
        <a:ext cx="2649365" cy="34635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A51FE1-2BB8-414B-945B-419116398039}">
      <dsp:nvSpPr>
        <dsp:cNvPr id="0" name=""/>
        <dsp:cNvSpPr/>
      </dsp:nvSpPr>
      <dsp:spPr>
        <a:xfrm>
          <a:off x="5255" y="444057"/>
          <a:ext cx="2943739" cy="3463223"/>
        </a:xfrm>
        <a:prstGeom prst="rect">
          <a:avLst/>
        </a:prstGeom>
        <a:solidFill>
          <a:schemeClr val="dk1">
            <a:alpha val="4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3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CD7B47F-3B9A-F649-AF7E-88090039BAFC}">
      <dsp:nvSpPr>
        <dsp:cNvPr id="0" name=""/>
        <dsp:cNvSpPr/>
      </dsp:nvSpPr>
      <dsp:spPr>
        <a:xfrm>
          <a:off x="152442" y="582586"/>
          <a:ext cx="2649365" cy="225109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00" b="90000" l="14286" r="857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2540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C6E3A7-7BE5-6A4F-9A37-00C312782BB3}">
      <dsp:nvSpPr>
        <dsp:cNvPr id="0" name=""/>
        <dsp:cNvSpPr/>
      </dsp:nvSpPr>
      <dsp:spPr>
        <a:xfrm>
          <a:off x="152442" y="3180031"/>
          <a:ext cx="2649365" cy="588720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300" b="1" kern="1200" dirty="0" smtClean="0">
              <a:latin typeface="Futura Medium" charset="0"/>
              <a:ea typeface="Futura Medium" charset="0"/>
              <a:cs typeface="Futura Medium" charset="0"/>
            </a:rPr>
            <a:t>EJM: SPIDERMAN</a:t>
          </a:r>
          <a:endParaRPr lang="es-ES_tradnl" sz="1300" b="1" kern="1200" dirty="0">
            <a:latin typeface="Futura Medium" charset="0"/>
            <a:ea typeface="Futura Medium" charset="0"/>
            <a:cs typeface="Futura Medium" charset="0"/>
          </a:endParaRPr>
        </a:p>
      </dsp:txBody>
      <dsp:txXfrm>
        <a:off x="152442" y="3180031"/>
        <a:ext cx="2649365" cy="588720"/>
      </dsp:txXfrm>
    </dsp:sp>
    <dsp:sp modelId="{77573F60-4BF5-B943-88C1-2D4DB2A3A530}">
      <dsp:nvSpPr>
        <dsp:cNvPr id="0" name=""/>
        <dsp:cNvSpPr/>
      </dsp:nvSpPr>
      <dsp:spPr>
        <a:xfrm>
          <a:off x="152442" y="2833681"/>
          <a:ext cx="2649365" cy="3463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300" b="1" kern="1200" dirty="0" smtClean="0">
              <a:latin typeface="Futura Medium" charset="0"/>
              <a:ea typeface="Futura Medium" charset="0"/>
              <a:cs typeface="Futura Medium" charset="0"/>
            </a:rPr>
            <a:t>RESTRICCIÓN ARTICULAR</a:t>
          </a:r>
          <a:endParaRPr lang="es-ES_tradnl" sz="1300" b="1" kern="1200" dirty="0">
            <a:latin typeface="Futura Medium" charset="0"/>
            <a:ea typeface="Futura Medium" charset="0"/>
            <a:cs typeface="Futura Medium" charset="0"/>
          </a:endParaRPr>
        </a:p>
      </dsp:txBody>
      <dsp:txXfrm>
        <a:off x="152442" y="2833681"/>
        <a:ext cx="2649365" cy="346350"/>
      </dsp:txXfrm>
    </dsp:sp>
    <dsp:sp modelId="{D25AAFFC-CEC5-6E4E-B80D-F895906D21DE}">
      <dsp:nvSpPr>
        <dsp:cNvPr id="0" name=""/>
        <dsp:cNvSpPr/>
      </dsp:nvSpPr>
      <dsp:spPr>
        <a:xfrm>
          <a:off x="3785930" y="444057"/>
          <a:ext cx="2943739" cy="3463223"/>
        </a:xfrm>
        <a:prstGeom prst="rect">
          <a:avLst/>
        </a:prstGeom>
        <a:solidFill>
          <a:schemeClr val="dk1">
            <a:alpha val="4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3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99AC3B1-AC43-9447-9B93-4E9E4E64F0AA}">
      <dsp:nvSpPr>
        <dsp:cNvPr id="0" name=""/>
        <dsp:cNvSpPr/>
      </dsp:nvSpPr>
      <dsp:spPr>
        <a:xfrm>
          <a:off x="3933117" y="582586"/>
          <a:ext cx="2649365" cy="225109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73" b="98348" l="14286" r="856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2540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BA496C-3E3A-AD45-B5F6-5BE46BA43D8E}">
      <dsp:nvSpPr>
        <dsp:cNvPr id="0" name=""/>
        <dsp:cNvSpPr/>
      </dsp:nvSpPr>
      <dsp:spPr>
        <a:xfrm>
          <a:off x="3933117" y="3180031"/>
          <a:ext cx="2649365" cy="588720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300" b="1" kern="1200" dirty="0" smtClean="0">
              <a:latin typeface="Futura Medium" charset="0"/>
              <a:ea typeface="Futura Medium" charset="0"/>
              <a:cs typeface="Futura Medium" charset="0"/>
            </a:rPr>
            <a:t>EJM: ESTIRAMIENTO PSOAS</a:t>
          </a:r>
          <a:endParaRPr lang="es-ES_tradnl" sz="1300" b="1" kern="1200" dirty="0">
            <a:latin typeface="Futura Medium" charset="0"/>
            <a:ea typeface="Futura Medium" charset="0"/>
            <a:cs typeface="Futura Medium" charset="0"/>
          </a:endParaRPr>
        </a:p>
      </dsp:txBody>
      <dsp:txXfrm>
        <a:off x="3933117" y="3180031"/>
        <a:ext cx="2649365" cy="588720"/>
      </dsp:txXfrm>
    </dsp:sp>
    <dsp:sp modelId="{989D416D-3E39-A046-991E-BADDDD9127EA}">
      <dsp:nvSpPr>
        <dsp:cNvPr id="0" name=""/>
        <dsp:cNvSpPr/>
      </dsp:nvSpPr>
      <dsp:spPr>
        <a:xfrm>
          <a:off x="3933117" y="2833681"/>
          <a:ext cx="2649365" cy="3463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300" b="1" kern="1200" dirty="0" smtClean="0">
              <a:latin typeface="Futura Medium" charset="0"/>
              <a:ea typeface="Futura Medium" charset="0"/>
              <a:cs typeface="Futura Medium" charset="0"/>
            </a:rPr>
            <a:t>ACORTAMIENTO MUSCULAR</a:t>
          </a:r>
          <a:endParaRPr lang="es-ES_tradnl" sz="1300" b="1" kern="1200" dirty="0">
            <a:latin typeface="Futura Medium" charset="0"/>
            <a:ea typeface="Futura Medium" charset="0"/>
            <a:cs typeface="Futura Medium" charset="0"/>
          </a:endParaRPr>
        </a:p>
      </dsp:txBody>
      <dsp:txXfrm>
        <a:off x="3933117" y="2833681"/>
        <a:ext cx="2649365" cy="346350"/>
      </dsp:txXfrm>
    </dsp:sp>
    <dsp:sp modelId="{57906BD9-25A5-5244-9DE2-ECA1AD2976D1}">
      <dsp:nvSpPr>
        <dsp:cNvPr id="0" name=""/>
        <dsp:cNvSpPr/>
      </dsp:nvSpPr>
      <dsp:spPr>
        <a:xfrm>
          <a:off x="7566604" y="444057"/>
          <a:ext cx="2943739" cy="3463223"/>
        </a:xfrm>
        <a:prstGeom prst="rect">
          <a:avLst/>
        </a:prstGeom>
        <a:solidFill>
          <a:schemeClr val="dk1">
            <a:alpha val="4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3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DC47774-D4B5-B84B-9492-53C7F018589B}">
      <dsp:nvSpPr>
        <dsp:cNvPr id="0" name=""/>
        <dsp:cNvSpPr/>
      </dsp:nvSpPr>
      <dsp:spPr>
        <a:xfrm>
          <a:off x="7713791" y="582586"/>
          <a:ext cx="2649365" cy="225109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15" b="89979" l="7224" r="9733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2540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015371-402A-1B4F-AE5D-BCCE771A6010}">
      <dsp:nvSpPr>
        <dsp:cNvPr id="0" name=""/>
        <dsp:cNvSpPr/>
      </dsp:nvSpPr>
      <dsp:spPr>
        <a:xfrm>
          <a:off x="7713791" y="3180031"/>
          <a:ext cx="2649365" cy="588720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300" b="1" kern="1200" dirty="0" smtClean="0">
              <a:latin typeface="Futura Medium" charset="0"/>
              <a:ea typeface="Futura Medium" charset="0"/>
              <a:cs typeface="Futura Medium" charset="0"/>
            </a:rPr>
            <a:t>EJM: AUTOMASAJE ADUCTOR</a:t>
          </a:r>
          <a:endParaRPr lang="es-ES_tradnl" sz="1300" b="1" kern="1200" dirty="0">
            <a:latin typeface="Futura Medium" charset="0"/>
            <a:ea typeface="Futura Medium" charset="0"/>
            <a:cs typeface="Futura Medium" charset="0"/>
          </a:endParaRPr>
        </a:p>
      </dsp:txBody>
      <dsp:txXfrm>
        <a:off x="7713791" y="3180031"/>
        <a:ext cx="2649365" cy="588720"/>
      </dsp:txXfrm>
    </dsp:sp>
    <dsp:sp modelId="{2F553669-2F14-8F4D-873B-C1A7D162B82A}">
      <dsp:nvSpPr>
        <dsp:cNvPr id="0" name=""/>
        <dsp:cNvSpPr/>
      </dsp:nvSpPr>
      <dsp:spPr>
        <a:xfrm>
          <a:off x="7713791" y="2833681"/>
          <a:ext cx="2649365" cy="3463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300" b="1" kern="1200" dirty="0" smtClean="0">
              <a:latin typeface="Futura Medium" charset="0"/>
              <a:ea typeface="Futura Medium" charset="0"/>
              <a:cs typeface="Futura Medium" charset="0"/>
            </a:rPr>
            <a:t>ESPASMO MUSCULAR</a:t>
          </a:r>
          <a:endParaRPr lang="es-ES_tradnl" sz="1300" b="1" kern="1200" dirty="0">
            <a:latin typeface="Futura Medium" charset="0"/>
            <a:ea typeface="Futura Medium" charset="0"/>
            <a:cs typeface="Futura Medium" charset="0"/>
          </a:endParaRPr>
        </a:p>
      </dsp:txBody>
      <dsp:txXfrm>
        <a:off x="7713791" y="2833681"/>
        <a:ext cx="2649365" cy="34635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D486A8-A82C-AB4F-A229-4E7F3A963BD7}">
      <dsp:nvSpPr>
        <dsp:cNvPr id="0" name=""/>
        <dsp:cNvSpPr/>
      </dsp:nvSpPr>
      <dsp:spPr>
        <a:xfrm>
          <a:off x="5255" y="444057"/>
          <a:ext cx="2943739" cy="3463223"/>
        </a:xfrm>
        <a:prstGeom prst="rect">
          <a:avLst/>
        </a:prstGeom>
        <a:solidFill>
          <a:schemeClr val="dk1">
            <a:alpha val="4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3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2C5D203-8FDB-AE41-AF1C-58BCB005A43B}">
      <dsp:nvSpPr>
        <dsp:cNvPr id="0" name=""/>
        <dsp:cNvSpPr/>
      </dsp:nvSpPr>
      <dsp:spPr>
        <a:xfrm>
          <a:off x="152442" y="582586"/>
          <a:ext cx="2649365" cy="225109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4211" b="97441" l="7829" r="9289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2540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7FA730-ADBD-9D43-8FB4-460C40E5CC02}">
      <dsp:nvSpPr>
        <dsp:cNvPr id="0" name=""/>
        <dsp:cNvSpPr/>
      </dsp:nvSpPr>
      <dsp:spPr>
        <a:xfrm>
          <a:off x="152442" y="3180031"/>
          <a:ext cx="2649365" cy="588720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300" b="1" kern="1200" dirty="0" smtClean="0">
              <a:latin typeface="Futura Medium" charset="0"/>
              <a:ea typeface="Futura Medium" charset="0"/>
              <a:cs typeface="Futura Medium" charset="0"/>
            </a:rPr>
            <a:t>EJM: EXTENSIÓN TORÁCICA</a:t>
          </a:r>
          <a:endParaRPr lang="es-ES_tradnl" sz="1300" b="1" kern="1200" dirty="0">
            <a:latin typeface="Futura Medium" charset="0"/>
            <a:ea typeface="Futura Medium" charset="0"/>
            <a:cs typeface="Futura Medium" charset="0"/>
          </a:endParaRPr>
        </a:p>
      </dsp:txBody>
      <dsp:txXfrm>
        <a:off x="152442" y="3180031"/>
        <a:ext cx="2649365" cy="588720"/>
      </dsp:txXfrm>
    </dsp:sp>
    <dsp:sp modelId="{D1638612-C37D-8E45-B701-73CBD5E13F46}">
      <dsp:nvSpPr>
        <dsp:cNvPr id="0" name=""/>
        <dsp:cNvSpPr/>
      </dsp:nvSpPr>
      <dsp:spPr>
        <a:xfrm>
          <a:off x="152442" y="2833681"/>
          <a:ext cx="2649365" cy="3463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300" b="1" kern="1200" dirty="0" smtClean="0">
              <a:latin typeface="Futura Medium" charset="0"/>
              <a:ea typeface="Futura Medium" charset="0"/>
              <a:cs typeface="Futura Medium" charset="0"/>
            </a:rPr>
            <a:t>RESTRICCIÓN ARTICULAR</a:t>
          </a:r>
          <a:endParaRPr lang="es-ES_tradnl" sz="1300" b="1" kern="1200" dirty="0">
            <a:latin typeface="Futura Medium" charset="0"/>
            <a:ea typeface="Futura Medium" charset="0"/>
            <a:cs typeface="Futura Medium" charset="0"/>
          </a:endParaRPr>
        </a:p>
      </dsp:txBody>
      <dsp:txXfrm>
        <a:off x="152442" y="2833681"/>
        <a:ext cx="2649365" cy="346350"/>
      </dsp:txXfrm>
    </dsp:sp>
    <dsp:sp modelId="{AB94DF95-B641-454F-9105-3AF753206546}">
      <dsp:nvSpPr>
        <dsp:cNvPr id="0" name=""/>
        <dsp:cNvSpPr/>
      </dsp:nvSpPr>
      <dsp:spPr>
        <a:xfrm>
          <a:off x="3785930" y="444057"/>
          <a:ext cx="2943739" cy="3463223"/>
        </a:xfrm>
        <a:prstGeom prst="rect">
          <a:avLst/>
        </a:prstGeom>
        <a:solidFill>
          <a:schemeClr val="dk1">
            <a:alpha val="4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3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386B5A0-5127-8B4D-8C79-E4F96E16D2DD}">
      <dsp:nvSpPr>
        <dsp:cNvPr id="0" name=""/>
        <dsp:cNvSpPr/>
      </dsp:nvSpPr>
      <dsp:spPr>
        <a:xfrm>
          <a:off x="3933117" y="582586"/>
          <a:ext cx="2649365" cy="225109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2540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55CEBC-CDD8-734C-A25A-FF2F624F2BB7}">
      <dsp:nvSpPr>
        <dsp:cNvPr id="0" name=""/>
        <dsp:cNvSpPr/>
      </dsp:nvSpPr>
      <dsp:spPr>
        <a:xfrm>
          <a:off x="3933117" y="3180031"/>
          <a:ext cx="2649365" cy="588720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300" b="1" kern="1200" dirty="0" smtClean="0">
              <a:latin typeface="Futura Medium" charset="0"/>
              <a:ea typeface="Futura Medium" charset="0"/>
              <a:cs typeface="Futura Medium" charset="0"/>
            </a:rPr>
            <a:t>EJM: ESTIRAMIENTO PECTORAL MAYOR</a:t>
          </a:r>
          <a:endParaRPr lang="es-ES_tradnl" sz="1300" b="1" kern="1200" dirty="0">
            <a:latin typeface="Futura Medium" charset="0"/>
            <a:ea typeface="Futura Medium" charset="0"/>
            <a:cs typeface="Futura Medium" charset="0"/>
          </a:endParaRPr>
        </a:p>
      </dsp:txBody>
      <dsp:txXfrm>
        <a:off x="3933117" y="3180031"/>
        <a:ext cx="2649365" cy="588720"/>
      </dsp:txXfrm>
    </dsp:sp>
    <dsp:sp modelId="{0966D1A5-4C7F-DE4A-BC84-BD9EC093E6BB}">
      <dsp:nvSpPr>
        <dsp:cNvPr id="0" name=""/>
        <dsp:cNvSpPr/>
      </dsp:nvSpPr>
      <dsp:spPr>
        <a:xfrm>
          <a:off x="3933117" y="2833681"/>
          <a:ext cx="2649365" cy="3463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300" b="1" kern="1200" dirty="0" smtClean="0">
              <a:latin typeface="Futura Medium" charset="0"/>
              <a:ea typeface="Futura Medium" charset="0"/>
              <a:cs typeface="Futura Medium" charset="0"/>
            </a:rPr>
            <a:t>ACORTAMIENTO MUSCULAR</a:t>
          </a:r>
          <a:endParaRPr lang="es-ES_tradnl" sz="1300" b="1" kern="1200" dirty="0">
            <a:latin typeface="Futura Medium" charset="0"/>
            <a:ea typeface="Futura Medium" charset="0"/>
            <a:cs typeface="Futura Medium" charset="0"/>
          </a:endParaRPr>
        </a:p>
      </dsp:txBody>
      <dsp:txXfrm>
        <a:off x="3933117" y="2833681"/>
        <a:ext cx="2649365" cy="346350"/>
      </dsp:txXfrm>
    </dsp:sp>
    <dsp:sp modelId="{9840C111-13B4-0844-B3CC-0663414EA6AA}">
      <dsp:nvSpPr>
        <dsp:cNvPr id="0" name=""/>
        <dsp:cNvSpPr/>
      </dsp:nvSpPr>
      <dsp:spPr>
        <a:xfrm>
          <a:off x="7566604" y="444057"/>
          <a:ext cx="2943739" cy="3463223"/>
        </a:xfrm>
        <a:prstGeom prst="rect">
          <a:avLst/>
        </a:prstGeom>
        <a:solidFill>
          <a:schemeClr val="dk1">
            <a:alpha val="4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3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467F3EF-6707-BE4E-A076-3E6036A5A6E2}">
      <dsp:nvSpPr>
        <dsp:cNvPr id="0" name=""/>
        <dsp:cNvSpPr/>
      </dsp:nvSpPr>
      <dsp:spPr>
        <a:xfrm>
          <a:off x="7713791" y="582586"/>
          <a:ext cx="2649365" cy="2251095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979" l="3834" r="946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2540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DCAFA8-6C57-A24D-87EB-665A879BC737}">
      <dsp:nvSpPr>
        <dsp:cNvPr id="0" name=""/>
        <dsp:cNvSpPr/>
      </dsp:nvSpPr>
      <dsp:spPr>
        <a:xfrm>
          <a:off x="7713791" y="3180031"/>
          <a:ext cx="2649365" cy="588720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300" b="1" kern="1200" dirty="0" smtClean="0">
              <a:latin typeface="Futura Medium" charset="0"/>
              <a:ea typeface="Futura Medium" charset="0"/>
              <a:cs typeface="Futura Medium" charset="0"/>
            </a:rPr>
            <a:t>EJM: AUTOMASAJE PECTORAL MAYOR</a:t>
          </a:r>
          <a:endParaRPr lang="es-ES_tradnl" sz="1300" b="1" kern="1200" dirty="0">
            <a:latin typeface="Futura Medium" charset="0"/>
            <a:ea typeface="Futura Medium" charset="0"/>
            <a:cs typeface="Futura Medium" charset="0"/>
          </a:endParaRPr>
        </a:p>
      </dsp:txBody>
      <dsp:txXfrm>
        <a:off x="7713791" y="3180031"/>
        <a:ext cx="2649365" cy="588720"/>
      </dsp:txXfrm>
    </dsp:sp>
    <dsp:sp modelId="{9CC53474-AE81-1642-8C66-092368590F62}">
      <dsp:nvSpPr>
        <dsp:cNvPr id="0" name=""/>
        <dsp:cNvSpPr/>
      </dsp:nvSpPr>
      <dsp:spPr>
        <a:xfrm>
          <a:off x="7713791" y="2833681"/>
          <a:ext cx="2649365" cy="3463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300" b="1" kern="1200" dirty="0" smtClean="0">
              <a:latin typeface="Futura Medium" charset="0"/>
              <a:ea typeface="Futura Medium" charset="0"/>
              <a:cs typeface="Futura Medium" charset="0"/>
            </a:rPr>
            <a:t>ESPASMO MUSCULAR</a:t>
          </a:r>
          <a:endParaRPr lang="es-ES_tradnl" sz="1300" b="1" kern="1200" dirty="0">
            <a:latin typeface="Futura Medium" charset="0"/>
            <a:ea typeface="Futura Medium" charset="0"/>
            <a:cs typeface="Futura Medium" charset="0"/>
          </a:endParaRPr>
        </a:p>
      </dsp:txBody>
      <dsp:txXfrm>
        <a:off x="7713791" y="2833681"/>
        <a:ext cx="2649365" cy="34635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BC1401-252D-3E47-961F-6BAE10D7FBC7}">
      <dsp:nvSpPr>
        <dsp:cNvPr id="0" name=""/>
        <dsp:cNvSpPr/>
      </dsp:nvSpPr>
      <dsp:spPr>
        <a:xfrm>
          <a:off x="5255" y="444057"/>
          <a:ext cx="2943739" cy="3463223"/>
        </a:xfrm>
        <a:prstGeom prst="rect">
          <a:avLst/>
        </a:prstGeom>
        <a:solidFill>
          <a:schemeClr val="dk1">
            <a:alpha val="4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3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8EB65ED-71AC-8542-AFCB-FDF01375B506}">
      <dsp:nvSpPr>
        <dsp:cNvPr id="0" name=""/>
        <dsp:cNvSpPr/>
      </dsp:nvSpPr>
      <dsp:spPr>
        <a:xfrm>
          <a:off x="152442" y="582586"/>
          <a:ext cx="2649365" cy="225109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4691" b="100000" l="14286" r="856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2540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CFC797-6F7B-144D-BB4C-3FF528D3784B}">
      <dsp:nvSpPr>
        <dsp:cNvPr id="0" name=""/>
        <dsp:cNvSpPr/>
      </dsp:nvSpPr>
      <dsp:spPr>
        <a:xfrm>
          <a:off x="152442" y="3180031"/>
          <a:ext cx="2649365" cy="588720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500" b="1" kern="1200" dirty="0" err="1" smtClean="0">
              <a:latin typeface="Futura Medium" charset="0"/>
              <a:ea typeface="Futura Medium" charset="0"/>
              <a:cs typeface="Futura Medium" charset="0"/>
            </a:rPr>
            <a:t>Ejm</a:t>
          </a:r>
          <a:r>
            <a:rPr lang="es-ES_tradnl" sz="1500" b="1" kern="1200" dirty="0" smtClean="0">
              <a:latin typeface="Futura Medium" charset="0"/>
              <a:ea typeface="Futura Medium" charset="0"/>
              <a:cs typeface="Futura Medium" charset="0"/>
            </a:rPr>
            <a:t>: Halo</a:t>
          </a:r>
          <a:endParaRPr lang="es-ES_tradnl" sz="1500" b="1" kern="1200" dirty="0">
            <a:latin typeface="Futura Medium" charset="0"/>
            <a:ea typeface="Futura Medium" charset="0"/>
            <a:cs typeface="Futura Medium" charset="0"/>
          </a:endParaRPr>
        </a:p>
      </dsp:txBody>
      <dsp:txXfrm>
        <a:off x="152442" y="3180031"/>
        <a:ext cx="2649365" cy="588720"/>
      </dsp:txXfrm>
    </dsp:sp>
    <dsp:sp modelId="{0FA6CCEC-14A8-5042-9066-0446D0F281A5}">
      <dsp:nvSpPr>
        <dsp:cNvPr id="0" name=""/>
        <dsp:cNvSpPr/>
      </dsp:nvSpPr>
      <dsp:spPr>
        <a:xfrm>
          <a:off x="152442" y="2833681"/>
          <a:ext cx="2649365" cy="3463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500" b="1" kern="1200" dirty="0" smtClean="0">
              <a:latin typeface="Futura Medium" charset="0"/>
              <a:ea typeface="Futura Medium" charset="0"/>
              <a:cs typeface="Futura Medium" charset="0"/>
            </a:rPr>
            <a:t>Restricción Articular</a:t>
          </a:r>
          <a:endParaRPr lang="es-ES_tradnl" sz="1500" b="1" kern="1200" dirty="0">
            <a:latin typeface="Futura Medium" charset="0"/>
            <a:ea typeface="Futura Medium" charset="0"/>
            <a:cs typeface="Futura Medium" charset="0"/>
          </a:endParaRPr>
        </a:p>
      </dsp:txBody>
      <dsp:txXfrm>
        <a:off x="152442" y="2833681"/>
        <a:ext cx="2649365" cy="346350"/>
      </dsp:txXfrm>
    </dsp:sp>
    <dsp:sp modelId="{D00C4C82-74B8-C249-A164-234638B7B66F}">
      <dsp:nvSpPr>
        <dsp:cNvPr id="0" name=""/>
        <dsp:cNvSpPr/>
      </dsp:nvSpPr>
      <dsp:spPr>
        <a:xfrm>
          <a:off x="3785930" y="444057"/>
          <a:ext cx="2943739" cy="3463223"/>
        </a:xfrm>
        <a:prstGeom prst="rect">
          <a:avLst/>
        </a:prstGeom>
        <a:solidFill>
          <a:schemeClr val="dk1">
            <a:alpha val="4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3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8DB6D2A-EDD2-4F48-A824-A11801805109}">
      <dsp:nvSpPr>
        <dsp:cNvPr id="0" name=""/>
        <dsp:cNvSpPr/>
      </dsp:nvSpPr>
      <dsp:spPr>
        <a:xfrm>
          <a:off x="3933117" y="582586"/>
          <a:ext cx="2649365" cy="225109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16" b="98865" l="23203" r="736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2540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515857-1912-EB40-B3DF-6CCB00749891}">
      <dsp:nvSpPr>
        <dsp:cNvPr id="0" name=""/>
        <dsp:cNvSpPr/>
      </dsp:nvSpPr>
      <dsp:spPr>
        <a:xfrm>
          <a:off x="3933117" y="3180031"/>
          <a:ext cx="2649365" cy="588720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500" b="1" kern="1200" dirty="0" err="1" smtClean="0">
              <a:latin typeface="Futura Medium" charset="0"/>
              <a:ea typeface="Futura Medium" charset="0"/>
              <a:cs typeface="Futura Medium" charset="0"/>
            </a:rPr>
            <a:t>Ejm</a:t>
          </a:r>
          <a:r>
            <a:rPr lang="es-ES_tradnl" sz="1500" b="1" kern="1200" dirty="0" smtClean="0">
              <a:latin typeface="Futura Medium" charset="0"/>
              <a:ea typeface="Futura Medium" charset="0"/>
              <a:cs typeface="Futura Medium" charset="0"/>
            </a:rPr>
            <a:t>: Estiramiento Rotadores Internos</a:t>
          </a:r>
          <a:endParaRPr lang="es-ES_tradnl" sz="1500" b="1" kern="1200" dirty="0">
            <a:latin typeface="Futura Medium" charset="0"/>
            <a:ea typeface="Futura Medium" charset="0"/>
            <a:cs typeface="Futura Medium" charset="0"/>
          </a:endParaRPr>
        </a:p>
      </dsp:txBody>
      <dsp:txXfrm>
        <a:off x="3933117" y="3180031"/>
        <a:ext cx="2649365" cy="588720"/>
      </dsp:txXfrm>
    </dsp:sp>
    <dsp:sp modelId="{75760076-E1CE-104C-A5E4-C3CA7D12B0FF}">
      <dsp:nvSpPr>
        <dsp:cNvPr id="0" name=""/>
        <dsp:cNvSpPr/>
      </dsp:nvSpPr>
      <dsp:spPr>
        <a:xfrm>
          <a:off x="3933117" y="2833681"/>
          <a:ext cx="2649365" cy="3463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500" b="1" kern="1200" dirty="0" smtClean="0">
              <a:latin typeface="Futura Medium" charset="0"/>
              <a:ea typeface="Futura Medium" charset="0"/>
              <a:cs typeface="Futura Medium" charset="0"/>
            </a:rPr>
            <a:t>Acortamiento Muscular</a:t>
          </a:r>
          <a:endParaRPr lang="es-ES_tradnl" sz="1500" b="1" kern="1200" dirty="0">
            <a:latin typeface="Futura Medium" charset="0"/>
            <a:ea typeface="Futura Medium" charset="0"/>
            <a:cs typeface="Futura Medium" charset="0"/>
          </a:endParaRPr>
        </a:p>
      </dsp:txBody>
      <dsp:txXfrm>
        <a:off x="3933117" y="2833681"/>
        <a:ext cx="2649365" cy="346350"/>
      </dsp:txXfrm>
    </dsp:sp>
    <dsp:sp modelId="{96C45E85-60FD-6E49-8066-F962C84C3E3F}">
      <dsp:nvSpPr>
        <dsp:cNvPr id="0" name=""/>
        <dsp:cNvSpPr/>
      </dsp:nvSpPr>
      <dsp:spPr>
        <a:xfrm>
          <a:off x="7566604" y="444057"/>
          <a:ext cx="2943739" cy="3463223"/>
        </a:xfrm>
        <a:prstGeom prst="rect">
          <a:avLst/>
        </a:prstGeom>
        <a:solidFill>
          <a:schemeClr val="dk1">
            <a:alpha val="4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3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1C52DE5-F68B-2146-850B-8242976756DC}">
      <dsp:nvSpPr>
        <dsp:cNvPr id="0" name=""/>
        <dsp:cNvSpPr/>
      </dsp:nvSpPr>
      <dsp:spPr>
        <a:xfrm>
          <a:off x="7713791" y="582586"/>
          <a:ext cx="2649365" cy="225109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450" b="95682" l="4883" r="919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2540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124BC1-8BBB-C04B-863F-90D509CF5505}">
      <dsp:nvSpPr>
        <dsp:cNvPr id="0" name=""/>
        <dsp:cNvSpPr/>
      </dsp:nvSpPr>
      <dsp:spPr>
        <a:xfrm>
          <a:off x="7713791" y="3180031"/>
          <a:ext cx="2649365" cy="588720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500" b="1" kern="1200" dirty="0" err="1" smtClean="0">
              <a:latin typeface="Futura Medium" charset="0"/>
              <a:ea typeface="Futura Medium" charset="0"/>
              <a:cs typeface="Futura Medium" charset="0"/>
            </a:rPr>
            <a:t>Ejm</a:t>
          </a:r>
          <a:r>
            <a:rPr lang="es-ES_tradnl" sz="1500" b="1" kern="1200" dirty="0" smtClean="0">
              <a:latin typeface="Futura Medium" charset="0"/>
              <a:ea typeface="Futura Medium" charset="0"/>
              <a:cs typeface="Futura Medium" charset="0"/>
            </a:rPr>
            <a:t>: </a:t>
          </a:r>
          <a:r>
            <a:rPr lang="es-ES_tradnl" sz="1500" b="1" kern="1200" dirty="0" err="1" smtClean="0">
              <a:latin typeface="Futura Medium" charset="0"/>
              <a:ea typeface="Futura Medium" charset="0"/>
              <a:cs typeface="Futura Medium" charset="0"/>
            </a:rPr>
            <a:t>Automasaje</a:t>
          </a:r>
          <a:r>
            <a:rPr lang="es-ES_tradnl" sz="1500" b="1" kern="1200" dirty="0" smtClean="0">
              <a:latin typeface="Futura Medium" charset="0"/>
              <a:ea typeface="Futura Medium" charset="0"/>
              <a:cs typeface="Futura Medium" charset="0"/>
            </a:rPr>
            <a:t> Serrato Anterior</a:t>
          </a:r>
          <a:endParaRPr lang="es-ES_tradnl" sz="1500" b="1" kern="1200" dirty="0">
            <a:latin typeface="Futura Medium" charset="0"/>
            <a:ea typeface="Futura Medium" charset="0"/>
            <a:cs typeface="Futura Medium" charset="0"/>
          </a:endParaRPr>
        </a:p>
      </dsp:txBody>
      <dsp:txXfrm>
        <a:off x="7713791" y="3180031"/>
        <a:ext cx="2649365" cy="588720"/>
      </dsp:txXfrm>
    </dsp:sp>
    <dsp:sp modelId="{3FA92F00-3265-FD4B-AFFD-C635D73ABBF0}">
      <dsp:nvSpPr>
        <dsp:cNvPr id="0" name=""/>
        <dsp:cNvSpPr/>
      </dsp:nvSpPr>
      <dsp:spPr>
        <a:xfrm>
          <a:off x="7713791" y="2833681"/>
          <a:ext cx="2649365" cy="3463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500" b="1" kern="1200" dirty="0" smtClean="0">
              <a:latin typeface="Futura Medium" charset="0"/>
              <a:ea typeface="Futura Medium" charset="0"/>
              <a:cs typeface="Futura Medium" charset="0"/>
            </a:rPr>
            <a:t>Espasmo Muscular</a:t>
          </a:r>
          <a:endParaRPr lang="es-ES_tradnl" sz="1500" b="1" kern="1200" dirty="0">
            <a:latin typeface="Futura Medium" charset="0"/>
            <a:ea typeface="Futura Medium" charset="0"/>
            <a:cs typeface="Futura Medium" charset="0"/>
          </a:endParaRPr>
        </a:p>
      </dsp:txBody>
      <dsp:txXfrm>
        <a:off x="7713791" y="2833681"/>
        <a:ext cx="2649365" cy="3463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B13C4-02DB-CF4A-8F08-071A84DBD082}" type="datetimeFigureOut">
              <a:rPr lang="es-ES_tradnl" smtClean="0"/>
              <a:t>23/10/18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0DA67-8244-A94E-A180-6B16A82CDEC7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53297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B13C4-02DB-CF4A-8F08-071A84DBD082}" type="datetimeFigureOut">
              <a:rPr lang="es-ES_tradnl" smtClean="0"/>
              <a:t>23/10/18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0DA67-8244-A94E-A180-6B16A82CDEC7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508313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B13C4-02DB-CF4A-8F08-071A84DBD082}" type="datetimeFigureOut">
              <a:rPr lang="es-ES_tradnl" smtClean="0"/>
              <a:t>23/10/18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0DA67-8244-A94E-A180-6B16A82CDEC7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2218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B13C4-02DB-CF4A-8F08-071A84DBD082}" type="datetimeFigureOut">
              <a:rPr lang="es-ES_tradnl" smtClean="0"/>
              <a:t>23/10/18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0DA67-8244-A94E-A180-6B16A82CDEC7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63947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B13C4-02DB-CF4A-8F08-071A84DBD082}" type="datetimeFigureOut">
              <a:rPr lang="es-ES_tradnl" smtClean="0"/>
              <a:t>23/10/18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0DA67-8244-A94E-A180-6B16A82CDEC7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492113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B13C4-02DB-CF4A-8F08-071A84DBD082}" type="datetimeFigureOut">
              <a:rPr lang="es-ES_tradnl" smtClean="0"/>
              <a:t>23/10/18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0DA67-8244-A94E-A180-6B16A82CDEC7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02333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B13C4-02DB-CF4A-8F08-071A84DBD082}" type="datetimeFigureOut">
              <a:rPr lang="es-ES_tradnl" smtClean="0"/>
              <a:t>23/10/18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0DA67-8244-A94E-A180-6B16A82CDEC7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37422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B13C4-02DB-CF4A-8F08-071A84DBD082}" type="datetimeFigureOut">
              <a:rPr lang="es-ES_tradnl" smtClean="0"/>
              <a:t>23/10/18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0DA67-8244-A94E-A180-6B16A82CDEC7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512583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B13C4-02DB-CF4A-8F08-071A84DBD082}" type="datetimeFigureOut">
              <a:rPr lang="es-ES_tradnl" smtClean="0"/>
              <a:t>23/10/18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0DA67-8244-A94E-A180-6B16A82CDEC7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545680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B13C4-02DB-CF4A-8F08-071A84DBD082}" type="datetimeFigureOut">
              <a:rPr lang="es-ES_tradnl" smtClean="0"/>
              <a:t>23/10/18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0DA67-8244-A94E-A180-6B16A82CDEC7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34516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B13C4-02DB-CF4A-8F08-071A84DBD082}" type="datetimeFigureOut">
              <a:rPr lang="es-ES_tradnl" smtClean="0"/>
              <a:t>23/10/18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0DA67-8244-A94E-A180-6B16A82CDEC7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050094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AB13C4-02DB-CF4A-8F08-071A84DBD082}" type="datetimeFigureOut">
              <a:rPr lang="es-ES_tradnl" smtClean="0"/>
              <a:t>23/10/18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90DA67-8244-A94E-A180-6B16A82CDEC7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98947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image" Target="../media/image3.png"/><Relationship Id="rId8" Type="http://schemas.microsoft.com/office/2007/relationships/hdphoto" Target="../media/hdphoto1.wdp"/><Relationship Id="rId1" Type="http://schemas.openxmlformats.org/officeDocument/2006/relationships/slideLayout" Target="../slideLayouts/slideLayout4.xml"/><Relationship Id="rId2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diagramData" Target="../diagrams/data2.xml"/><Relationship Id="rId5" Type="http://schemas.openxmlformats.org/officeDocument/2006/relationships/diagramLayout" Target="../diagrams/layout2.xml"/><Relationship Id="rId6" Type="http://schemas.openxmlformats.org/officeDocument/2006/relationships/diagramQuickStyle" Target="../diagrams/quickStyle2.xml"/><Relationship Id="rId7" Type="http://schemas.openxmlformats.org/officeDocument/2006/relationships/diagramColors" Target="../diagrams/colors2.xml"/><Relationship Id="rId8" Type="http://schemas.microsoft.com/office/2007/relationships/diagramDrawing" Target="../diagrams/drawing2.xml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4" Type="http://schemas.openxmlformats.org/officeDocument/2006/relationships/diagramQuickStyle" Target="../diagrams/quickStyle4.xml"/><Relationship Id="rId5" Type="http://schemas.openxmlformats.org/officeDocument/2006/relationships/diagramColors" Target="../diagrams/colors4.xml"/><Relationship Id="rId6" Type="http://schemas.microsoft.com/office/2007/relationships/diagramDrawing" Target="../diagrams/drawing4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4" Type="http://schemas.openxmlformats.org/officeDocument/2006/relationships/diagramQuickStyle" Target="../diagrams/quickStyle5.xml"/><Relationship Id="rId5" Type="http://schemas.openxmlformats.org/officeDocument/2006/relationships/diagramColors" Target="../diagrams/colors5.xml"/><Relationship Id="rId6" Type="http://schemas.microsoft.com/office/2007/relationships/diagramDrawing" Target="../diagrams/drawing5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4" Type="http://schemas.openxmlformats.org/officeDocument/2006/relationships/diagramQuickStyle" Target="../diagrams/quickStyle6.xml"/><Relationship Id="rId5" Type="http://schemas.openxmlformats.org/officeDocument/2006/relationships/diagramColors" Target="../diagrams/colors6.xml"/><Relationship Id="rId6" Type="http://schemas.microsoft.com/office/2007/relationships/diagramDrawing" Target="../diagrams/drawing6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824886" y="764704"/>
            <a:ext cx="10515600" cy="2852737"/>
          </a:xfrm>
        </p:spPr>
        <p:txBody>
          <a:bodyPr/>
          <a:lstStyle/>
          <a:p>
            <a:pPr algn="ctr"/>
            <a:r>
              <a:rPr lang="es-ES_tradnl" b="1" dirty="0" smtClean="0">
                <a:latin typeface="Futura Medium" charset="0"/>
                <a:ea typeface="Futura Medium" charset="0"/>
                <a:cs typeface="Futura Medium" charset="0"/>
              </a:rPr>
              <a:t>LA RECETA EFICIENTE</a:t>
            </a:r>
            <a:endParaRPr lang="es-ES_tradnl" b="1" dirty="0">
              <a:latin typeface="Futura Medium" charset="0"/>
              <a:ea typeface="Futura Medium" charset="0"/>
              <a:cs typeface="Futura Medium" charset="0"/>
            </a:endParaRPr>
          </a:p>
        </p:txBody>
      </p:sp>
      <p:sp>
        <p:nvSpPr>
          <p:cNvPr id="6" name="Marcador de texto 5"/>
          <p:cNvSpPr>
            <a:spLocks noGrp="1"/>
          </p:cNvSpPr>
          <p:nvPr>
            <p:ph type="body" idx="1"/>
          </p:nvPr>
        </p:nvSpPr>
        <p:spPr>
          <a:xfrm>
            <a:off x="824886" y="3933056"/>
            <a:ext cx="10515600" cy="1500187"/>
          </a:xfrm>
        </p:spPr>
        <p:txBody>
          <a:bodyPr>
            <a:normAutofit fontScale="62500" lnSpcReduction="20000"/>
          </a:bodyPr>
          <a:lstStyle/>
          <a:p>
            <a:pPr marL="342900" indent="-342900" algn="ctr">
              <a:buFont typeface="Arial" charset="0"/>
              <a:buChar char="•"/>
            </a:pPr>
            <a:r>
              <a:rPr lang="es-ES_tradnl" b="1" dirty="0" smtClean="0">
                <a:latin typeface="Futura Medium" charset="0"/>
                <a:ea typeface="Futura Medium" charset="0"/>
                <a:cs typeface="Futura Medium" charset="0"/>
              </a:rPr>
              <a:t>PRESCRIBIR EJERCICIOS DE MOVILIDAD</a:t>
            </a:r>
          </a:p>
          <a:p>
            <a:pPr marL="342900" indent="-342900" algn="ctr">
              <a:buFont typeface="Arial" charset="0"/>
              <a:buChar char="•"/>
            </a:pPr>
            <a:r>
              <a:rPr lang="es-ES_tradnl" b="1" dirty="0" smtClean="0">
                <a:latin typeface="Futura Medium" charset="0"/>
                <a:ea typeface="Futura Medium" charset="0"/>
                <a:cs typeface="Futura Medium" charset="0"/>
              </a:rPr>
              <a:t>PRESCRCIBIR EJERCICISO DE ESTABILIDAD</a:t>
            </a:r>
          </a:p>
          <a:p>
            <a:pPr marL="342900" indent="-342900" algn="ctr">
              <a:buFont typeface="Arial" charset="0"/>
              <a:buChar char="•"/>
            </a:pPr>
            <a:r>
              <a:rPr lang="es-ES_tradnl" b="1" dirty="0" smtClean="0">
                <a:latin typeface="Futura Medium" charset="0"/>
                <a:ea typeface="Futura Medium" charset="0"/>
                <a:cs typeface="Futura Medium" charset="0"/>
              </a:rPr>
              <a:t>PRESCRIBIR EJERCICIOS DE ACTIVACIÓN</a:t>
            </a:r>
          </a:p>
          <a:p>
            <a:pPr marL="342900" indent="-342900" algn="ctr">
              <a:buFont typeface="Arial" charset="0"/>
              <a:buChar char="•"/>
            </a:pPr>
            <a:r>
              <a:rPr lang="es-ES_tradnl" b="1" dirty="0" smtClean="0">
                <a:latin typeface="Futura Medium" charset="0"/>
                <a:ea typeface="Futura Medium" charset="0"/>
                <a:cs typeface="Futura Medium" charset="0"/>
              </a:rPr>
              <a:t>PRESCRIBIR EJERCICIOS DE FUERZA</a:t>
            </a:r>
          </a:p>
          <a:p>
            <a:pPr marL="342900" indent="-342900" algn="ctr">
              <a:buFont typeface="Arial" charset="0"/>
              <a:buChar char="•"/>
            </a:pPr>
            <a:r>
              <a:rPr lang="es-ES_tradnl" b="1" dirty="0" smtClean="0">
                <a:latin typeface="Futura Medium" charset="0"/>
                <a:ea typeface="Futura Medium" charset="0"/>
                <a:cs typeface="Futura Medium" charset="0"/>
              </a:rPr>
              <a:t>PRESCRICBIR EJERCICISO DE POTENCIA</a:t>
            </a:r>
          </a:p>
        </p:txBody>
      </p:sp>
    </p:spTree>
    <p:extLst>
      <p:ext uri="{BB962C8B-B14F-4D97-AF65-F5344CB8AC3E}">
        <p14:creationId xmlns:p14="http://schemas.microsoft.com/office/powerpoint/2010/main" val="692783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416" y="221913"/>
            <a:ext cx="10515600" cy="1325563"/>
          </a:xfrm>
        </p:spPr>
        <p:txBody>
          <a:bodyPr/>
          <a:lstStyle/>
          <a:p>
            <a:pPr algn="ctr"/>
            <a:r>
              <a:rPr lang="es-ES_tradnl" dirty="0" smtClean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RESTAURAR LA FUNCIÓN</a:t>
            </a:r>
            <a:endParaRPr lang="es-ES_tradnl" dirty="0">
              <a:solidFill>
                <a:schemeClr val="bg1"/>
              </a:solidFill>
              <a:latin typeface="Futura Medium" charset="0"/>
              <a:ea typeface="Futura Medium" charset="0"/>
              <a:cs typeface="Futura Medium" charset="0"/>
            </a:endParaRPr>
          </a:p>
        </p:txBody>
      </p:sp>
      <p:graphicFrame>
        <p:nvGraphicFramePr>
          <p:cNvPr id="10" name="Marcador de contenido 9"/>
          <p:cNvGraphicFramePr>
            <a:graphicFrameLocks noGrp="1"/>
          </p:cNvGraphicFramePr>
          <p:nvPr>
            <p:ph sz="half" idx="2"/>
            <p:extLst/>
          </p:nvPr>
        </p:nvGraphicFramePr>
        <p:xfrm>
          <a:off x="6172200" y="1825625"/>
          <a:ext cx="5181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Marcador de contenido 8"/>
          <p:cNvPicPr>
            <a:picLocks noGrp="1" noChangeAspect="1"/>
          </p:cNvPicPr>
          <p:nvPr>
            <p:ph sz="half" idx="1"/>
          </p:nvPr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745" l="5135" r="93919">
                        <a14:foregroundMark x1="91622" y1="92857" x2="93919" y2="997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10" r="13816"/>
          <a:stretch/>
        </p:blipFill>
        <p:spPr>
          <a:xfrm>
            <a:off x="839416" y="2204864"/>
            <a:ext cx="4817747" cy="3600901"/>
          </a:xfrm>
        </p:spPr>
      </p:pic>
    </p:spTree>
    <p:extLst>
      <p:ext uri="{BB962C8B-B14F-4D97-AF65-F5344CB8AC3E}">
        <p14:creationId xmlns:p14="http://schemas.microsoft.com/office/powerpoint/2010/main" val="2101501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88640"/>
            <a:ext cx="10515600" cy="1325563"/>
          </a:xfrm>
        </p:spPr>
        <p:txBody>
          <a:bodyPr/>
          <a:lstStyle/>
          <a:p>
            <a:pPr algn="ctr"/>
            <a:r>
              <a:rPr lang="es-ES_tradnl" dirty="0" smtClean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PLAN DE CORRECCIÓN</a:t>
            </a:r>
            <a:endParaRPr lang="es-ES_tradnl" dirty="0">
              <a:solidFill>
                <a:schemeClr val="bg1"/>
              </a:solidFill>
              <a:latin typeface="Futura Medium" charset="0"/>
              <a:ea typeface="Futura Medium" charset="0"/>
              <a:cs typeface="Futura Medium" charset="0"/>
            </a:endParaRPr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503" b="93177" l="9968" r="899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00" t="7406" r="23543" b="6321"/>
          <a:stretch/>
        </p:blipFill>
        <p:spPr>
          <a:xfrm>
            <a:off x="838200" y="1956984"/>
            <a:ext cx="3528392" cy="3856615"/>
          </a:xfrm>
        </p:spPr>
      </p:pic>
      <p:graphicFrame>
        <p:nvGraphicFramePr>
          <p:cNvPr id="6" name="Marcador de contenido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016098718"/>
              </p:ext>
            </p:extLst>
          </p:nvPr>
        </p:nvGraphicFramePr>
        <p:xfrm>
          <a:off x="4638261" y="1514203"/>
          <a:ext cx="6997148" cy="47231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68941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838200" y="188640"/>
            <a:ext cx="10515600" cy="1325563"/>
          </a:xfrm>
        </p:spPr>
        <p:txBody>
          <a:bodyPr/>
          <a:lstStyle/>
          <a:p>
            <a:pPr algn="ctr"/>
            <a:r>
              <a:rPr lang="es-ES_tradnl" dirty="0" smtClean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RESTAURAR MOVILIDAD: TOBILLO</a:t>
            </a:r>
            <a:endParaRPr lang="es-ES_tradnl" dirty="0">
              <a:solidFill>
                <a:schemeClr val="bg1"/>
              </a:solidFill>
              <a:latin typeface="Futura Medium" charset="0"/>
              <a:ea typeface="Futura Medium" charset="0"/>
              <a:cs typeface="Futura Medium" charset="0"/>
            </a:endParaRPr>
          </a:p>
        </p:txBody>
      </p:sp>
      <p:graphicFrame>
        <p:nvGraphicFramePr>
          <p:cNvPr id="9" name="Marcador de contenido 8"/>
          <p:cNvGraphicFramePr>
            <a:graphicFrameLocks noGrp="1"/>
          </p:cNvGraphicFramePr>
          <p:nvPr>
            <p:ph idx="1"/>
            <p:extLst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91625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88640"/>
            <a:ext cx="10515600" cy="1325563"/>
          </a:xfrm>
        </p:spPr>
        <p:txBody>
          <a:bodyPr/>
          <a:lstStyle/>
          <a:p>
            <a:pPr algn="ctr"/>
            <a:r>
              <a:rPr lang="es-ES_tradnl" dirty="0" smtClean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RESTAURAR MOVILIDAD: CADERA</a:t>
            </a:r>
            <a:endParaRPr lang="es-ES_tradnl" dirty="0">
              <a:solidFill>
                <a:schemeClr val="bg1"/>
              </a:solidFill>
              <a:latin typeface="Futura Medium" charset="0"/>
              <a:ea typeface="Futura Medium" charset="0"/>
              <a:cs typeface="Futura Medium" charset="0"/>
            </a:endParaRP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85614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8864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s-ES_tradnl" sz="3600" dirty="0" smtClean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RESTAURAR MOVILIDAD: REGIÓN TORÁCICA</a:t>
            </a:r>
            <a:endParaRPr lang="es-ES_tradnl" sz="3600" dirty="0">
              <a:solidFill>
                <a:schemeClr val="bg1"/>
              </a:solidFill>
              <a:latin typeface="Futura Medium" charset="0"/>
              <a:ea typeface="Futura Medium" charset="0"/>
              <a:cs typeface="Futura Medium" charset="0"/>
            </a:endParaRP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5346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88640"/>
            <a:ext cx="10515600" cy="1325563"/>
          </a:xfrm>
        </p:spPr>
        <p:txBody>
          <a:bodyPr/>
          <a:lstStyle/>
          <a:p>
            <a:pPr algn="ctr"/>
            <a:r>
              <a:rPr lang="es-ES_tradnl" dirty="0" smtClean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RESTAURAR MOVILIDAD: HOMBRO</a:t>
            </a:r>
            <a:endParaRPr lang="es-ES_tradnl" dirty="0">
              <a:solidFill>
                <a:schemeClr val="bg1"/>
              </a:solidFill>
              <a:latin typeface="Futura Medium" charset="0"/>
              <a:ea typeface="Futura Medium" charset="0"/>
              <a:cs typeface="Futura Medium" charset="0"/>
            </a:endParaRP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55878296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03915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153</Words>
  <Application>Microsoft Macintosh PowerPoint</Application>
  <PresentationFormat>Panorámica</PresentationFormat>
  <Paragraphs>53</Paragraphs>
  <Slides>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2" baseType="lpstr">
      <vt:lpstr>Calibri</vt:lpstr>
      <vt:lpstr>Calibri Light</vt:lpstr>
      <vt:lpstr>Futura Medium</vt:lpstr>
      <vt:lpstr>Arial</vt:lpstr>
      <vt:lpstr>Tema de Office</vt:lpstr>
      <vt:lpstr>LA RECETA EFICIENTE</vt:lpstr>
      <vt:lpstr>RESTAURAR LA FUNCIÓN</vt:lpstr>
      <vt:lpstr>PLAN DE CORRECCIÓN</vt:lpstr>
      <vt:lpstr>RESTAURAR MOVILIDAD: TOBILLO</vt:lpstr>
      <vt:lpstr>RESTAURAR MOVILIDAD: CADERA</vt:lpstr>
      <vt:lpstr>RESTAURAR MOVILIDAD: REGIÓN TORÁCICA</vt:lpstr>
      <vt:lpstr>RESTAURAR MOVILIDAD: HOMBRO</vt:lpstr>
    </vt:vector>
  </TitlesOfParts>
  <Company/>
  <LinksUpToDate>false</LinksUpToDate>
  <SharedDoc>false</SharedDoc>
  <HyperlinksChanged>false</HyperlinksChanged>
  <AppVersion>15.0035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RECETA EFICIENTE</dc:title>
  <dc:creator>Usuario de Microsoft Office</dc:creator>
  <cp:lastModifiedBy>Usuario de Microsoft Office</cp:lastModifiedBy>
  <cp:revision>2</cp:revision>
  <dcterms:created xsi:type="dcterms:W3CDTF">2018-10-23T20:05:45Z</dcterms:created>
  <dcterms:modified xsi:type="dcterms:W3CDTF">2018-10-23T20:17:35Z</dcterms:modified>
</cp:coreProperties>
</file>