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76" r:id="rId6"/>
    <p:sldId id="260" r:id="rId7"/>
    <p:sldId id="259" r:id="rId8"/>
    <p:sldId id="275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24/04/2023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72737" y="6283053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ED402BD8-B3FE-061A-5E6B-529D8CA1D5EC}"/>
              </a:ext>
            </a:extLst>
          </p:cNvPr>
          <p:cNvSpPr txBox="1"/>
          <p:nvPr/>
        </p:nvSpPr>
        <p:spPr>
          <a:xfrm>
            <a:off x="9320168" y="739650"/>
            <a:ext cx="275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Juan Carlos Montalvo</a:t>
            </a:r>
            <a:endParaRPr lang="es-PE" sz="4000" b="1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3490607" y="428843"/>
            <a:ext cx="4763516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6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EL PREPARADOR FISICO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7214531" y="1904619"/>
            <a:ext cx="4528457" cy="584775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CAMPOS DE DESARROLLO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F5211B-B1FA-48A9-B54C-0127FDFEA7FB}"/>
              </a:ext>
            </a:extLst>
          </p:cNvPr>
          <p:cNvSpPr txBox="1"/>
          <p:nvPr/>
        </p:nvSpPr>
        <p:spPr>
          <a:xfrm>
            <a:off x="1987768" y="1814042"/>
            <a:ext cx="219234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FUNCIONES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3571DD-06AE-491A-ACE0-0F9DF8ED51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17" y="2979575"/>
            <a:ext cx="4499216" cy="26995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4AF1D84-BA7E-4C9D-844F-25BA5991BD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0928" y="3045131"/>
            <a:ext cx="4528457" cy="27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285984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801032A-37F1-E04D-958E-9CC555DCE2AB}"/>
              </a:ext>
            </a:extLst>
          </p:cNvPr>
          <p:cNvSpPr txBox="1"/>
          <p:nvPr/>
        </p:nvSpPr>
        <p:spPr>
          <a:xfrm>
            <a:off x="2240751" y="435880"/>
            <a:ext cx="7222817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2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QUE SIGNIFICA SER PREPARADOR FISICO 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1274568" y="1750125"/>
            <a:ext cx="98201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- Un preparador físico es un profesional encargado de diseñar programas de entrenamiento personalizados para deportistas o personas que deseen mejorar sus condiciones físicas.</a:t>
            </a:r>
          </a:p>
          <a:p>
            <a:r>
              <a:rPr lang="es-ES" sz="2000" dirty="0"/>
              <a:t>Dependiendo del deporte y de los sus propios objetivos del atleta, estas mejoras pueden ser en diferentes áreas como:</a:t>
            </a:r>
          </a:p>
          <a:p>
            <a:endParaRPr lang="es-ES" sz="2000" dirty="0"/>
          </a:p>
          <a:p>
            <a:r>
              <a:rPr lang="es-PE" sz="2000" b="1" dirty="0"/>
              <a:t>-Fortaleza</a:t>
            </a:r>
            <a:endParaRPr lang="es-PE" sz="2000" dirty="0"/>
          </a:p>
          <a:p>
            <a:r>
              <a:rPr lang="es-PE" sz="2000" b="1" dirty="0"/>
              <a:t>-Velocidad</a:t>
            </a:r>
            <a:endParaRPr lang="es-PE" sz="2000" dirty="0"/>
          </a:p>
          <a:p>
            <a:r>
              <a:rPr lang="es-PE" sz="2000" b="1" dirty="0"/>
              <a:t>-Resistencia</a:t>
            </a:r>
            <a:endParaRPr lang="es-PE" sz="2000" dirty="0"/>
          </a:p>
          <a:p>
            <a:r>
              <a:rPr lang="es-PE" sz="2000" b="1" dirty="0"/>
              <a:t>-Flexibilidad</a:t>
            </a:r>
            <a:endParaRPr lang="es-PE" sz="2000" dirty="0"/>
          </a:p>
          <a:p>
            <a:r>
              <a:rPr lang="es-PE" sz="2000" b="1" dirty="0"/>
              <a:t>-Movilidad</a:t>
            </a:r>
            <a:endParaRPr lang="es-PE" sz="2000" dirty="0"/>
          </a:p>
          <a:p>
            <a:r>
              <a:rPr lang="es-PE" sz="2000" b="1" dirty="0"/>
              <a:t>-Agilidad</a:t>
            </a:r>
            <a:endParaRPr lang="es-PE" sz="2000" dirty="0"/>
          </a:p>
          <a:p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934A0A1-F2A1-4FBE-9EE1-E8503F4FD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6212" y="2981557"/>
            <a:ext cx="5743511" cy="31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285984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801032A-37F1-E04D-958E-9CC555DCE2AB}"/>
              </a:ext>
            </a:extLst>
          </p:cNvPr>
          <p:cNvSpPr txBox="1"/>
          <p:nvPr/>
        </p:nvSpPr>
        <p:spPr>
          <a:xfrm>
            <a:off x="1667258" y="354254"/>
            <a:ext cx="87606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2800" b="1" i="1" dirty="0">
                <a:solidFill>
                  <a:schemeClr val="bg2">
                    <a:lumMod val="10000"/>
                  </a:schemeClr>
                </a:solidFill>
                <a:latin typeface="Acumin Variable Concept Black" panose="020B0304020202020204" pitchFamily="34" charset="0"/>
              </a:rPr>
              <a:t>DIFERENCIA ENTRE PREPARADOR FISICO O ENTRENADOR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7D64CF-C487-4727-967A-83F9DD652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3060" y="4986055"/>
            <a:ext cx="1305268" cy="17698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387B38E-B9A1-469F-B416-D5622FB15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631936" y="3082232"/>
            <a:ext cx="928128" cy="162166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66DDD46-1C13-4F9D-A7EA-9375F7A5AB17}"/>
              </a:ext>
            </a:extLst>
          </p:cNvPr>
          <p:cNvSpPr/>
          <p:nvPr/>
        </p:nvSpPr>
        <p:spPr>
          <a:xfrm>
            <a:off x="231034" y="1606945"/>
            <a:ext cx="48231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Google Sans"/>
              </a:rPr>
              <a:t>Una diferencia entre el preparador físico o entrenador personal es que, mientras que el primero trabaja de forma exclusiva con deportistas profesionales o de alto nivel, el segundo puede prestar sus servicios a personas con cualquier condición física, características y objetivos.</a:t>
            </a:r>
          </a:p>
          <a:p>
            <a:pPr marL="285750" indent="-285750">
              <a:buFontTx/>
              <a:buChar char="-"/>
            </a:pPr>
            <a:r>
              <a:rPr lang="es-ES" dirty="0"/>
              <a:t>Otra diferencia importante es que el preparador físico está muy especializado en una disciplina o deporte concreto, mientras que el entrenador personal tiene un conocimiento más genérico de la práctica deportiva, el funcionamiento del cuerpo humano y la salud en general.</a:t>
            </a:r>
            <a:endParaRPr lang="es-P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D1E45D7-1948-471C-A535-EF972C85B9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4165" y="1504625"/>
            <a:ext cx="4258235" cy="23952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35EF7B-FFD6-404C-B91C-097E4F01A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4165" y="3982323"/>
            <a:ext cx="4258235" cy="224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4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AA4F6C4-7D8A-4904-ADF2-D0D9B4689DEA}"/>
              </a:ext>
            </a:extLst>
          </p:cNvPr>
          <p:cNvSpPr/>
          <p:nvPr/>
        </p:nvSpPr>
        <p:spPr>
          <a:xfrm>
            <a:off x="801530" y="2225067"/>
            <a:ext cx="421460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Un preparador físico crea planes de bienestar y entrenamiento personalizados, tanto individuales como grupales. Asigna rutinas de ejercicios en función de las necesidades físicas de los clientes y supervisa sus progresos.</a:t>
            </a:r>
          </a:p>
          <a:p>
            <a:r>
              <a:rPr lang="es-ES" dirty="0"/>
              <a:t>La función principal del preparador físico es conseguir que los jugadores estén en el nivel que necesitan para los partidos. Es decir, preparar las habilidades, velocidad y agilidad de estos para que puedan jugar adecuadamente y además, no sufran lesiones.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9F09C3-C406-4616-875F-AD662504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14475" cy="17145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A876204-EDB9-475A-946B-3978F242E1D3}"/>
              </a:ext>
            </a:extLst>
          </p:cNvPr>
          <p:cNvSpPr txBox="1"/>
          <p:nvPr/>
        </p:nvSpPr>
        <p:spPr>
          <a:xfrm>
            <a:off x="1932486" y="737209"/>
            <a:ext cx="643000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FUNCIONES DE PREPARADOR FISICO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A6B09F2-63B9-4C11-8514-D9666CACD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065" y="2225067"/>
            <a:ext cx="5780405" cy="36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1019761" y="451019"/>
            <a:ext cx="898690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CAMPOS DE DESARROLLO DEL PREPARADOR FISICO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5AF7843-5E2E-4A6E-9DB9-F393AD81CABC}"/>
              </a:ext>
            </a:extLst>
          </p:cNvPr>
          <p:cNvSpPr/>
          <p:nvPr/>
        </p:nvSpPr>
        <p:spPr>
          <a:xfrm>
            <a:off x="801530" y="1838066"/>
            <a:ext cx="4128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profesores de educación física trabajan en centros educativos, institutos o universidades. Entre sus tareas destacan programar, organizar y coordinar actividades deportivas; supervisar grupos; entrenar al alumnado en diferentes disciplinas deportivas y motivarlo para que mejore su rendimiento físico.</a:t>
            </a:r>
          </a:p>
          <a:p>
            <a:r>
              <a:rPr lang="es-ES" dirty="0"/>
              <a:t>Se trata de la formación destinada a desarrollar las capacidades físicas de las personas, específicamente de los niños en la etapa escolar y secundaria mediante la práctica del deporte.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379" y="5203379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8249B9-D29E-4C27-A9BB-4892E2C882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797" y="1910579"/>
            <a:ext cx="6457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E4A68E7F-9A7F-468E-B4C4-1995F5CC1A8E}"/>
              </a:ext>
            </a:extLst>
          </p:cNvPr>
          <p:cNvSpPr/>
          <p:nvPr/>
        </p:nvSpPr>
        <p:spPr>
          <a:xfrm>
            <a:off x="1326732" y="2242167"/>
            <a:ext cx="3991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Los campos más conocidos en física clásica son:</a:t>
            </a:r>
            <a:endParaRPr lang="es-ES" dirty="0"/>
          </a:p>
          <a:p>
            <a:r>
              <a:rPr lang="es-ES" dirty="0"/>
              <a:t>-Campo electromagnético.</a:t>
            </a:r>
          </a:p>
          <a:p>
            <a:r>
              <a:rPr lang="es-ES" dirty="0"/>
              <a:t>-Campo  electrostático. </a:t>
            </a:r>
          </a:p>
          <a:p>
            <a:r>
              <a:rPr lang="es-ES" dirty="0"/>
              <a:t>-campo magnético.</a:t>
            </a:r>
          </a:p>
          <a:p>
            <a:r>
              <a:rPr lang="es-ES" dirty="0"/>
              <a:t>-Campo gravitatorio.</a:t>
            </a:r>
          </a:p>
          <a:p>
            <a:r>
              <a:rPr lang="es-ES" dirty="0"/>
              <a:t>-Acción a Distancia.</a:t>
            </a:r>
          </a:p>
          <a:p>
            <a:r>
              <a:rPr lang="es-ES" dirty="0"/>
              <a:t>-Fuerzas de contacto.</a:t>
            </a:r>
          </a:p>
          <a:p>
            <a:r>
              <a:rPr lang="es-ES" dirty="0"/>
              <a:t>-Fuerza Nuclear Fuerte.</a:t>
            </a:r>
          </a:p>
          <a:p>
            <a:r>
              <a:rPr lang="es-ES" dirty="0"/>
              <a:t>-Fuerza Nuclear Débil.</a:t>
            </a:r>
          </a:p>
          <a:p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721515-D861-4EAD-8712-86EEB34B56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22" y="124710"/>
            <a:ext cx="1439341" cy="19191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99DC697-41D2-4191-A8E4-7C3AEB0609AD}"/>
              </a:ext>
            </a:extLst>
          </p:cNvPr>
          <p:cNvSpPr txBox="1"/>
          <p:nvPr/>
        </p:nvSpPr>
        <p:spPr>
          <a:xfrm>
            <a:off x="1803015" y="865559"/>
            <a:ext cx="463210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CAMPOS DE DESARROLLO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E90B1D-86C7-4910-9CB3-10E1642B8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7848" y="2043831"/>
            <a:ext cx="6001819" cy="40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85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68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Acumin Variable Concept Black</vt:lpstr>
      <vt:lpstr>Acumin Variable Concept Semibol</vt:lpstr>
      <vt:lpstr>Arial</vt:lpstr>
      <vt:lpstr>Calibri</vt:lpstr>
      <vt:lpstr>Calibri Light</vt:lpstr>
      <vt:lpstr>Google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33</cp:revision>
  <dcterms:created xsi:type="dcterms:W3CDTF">2022-06-22T15:04:09Z</dcterms:created>
  <dcterms:modified xsi:type="dcterms:W3CDTF">2023-04-24T05:08:34Z</dcterms:modified>
</cp:coreProperties>
</file>