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76" r:id="rId6"/>
    <p:sldId id="260" r:id="rId7"/>
    <p:sldId id="277" r:id="rId8"/>
    <p:sldId id="259" r:id="rId9"/>
    <p:sldId id="275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2BBFA-42BF-F694-67DC-AF85C5134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0DCD9E-CC94-24A7-5A8D-BF70032A3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33C067-5706-8A6E-284C-AA5EDF6F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18/04/2023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CCBF04-94F3-1EE0-CFA0-5F7F3DD9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0DCED-1777-A32B-6B26-45254361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453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F1A1C-C585-DA66-B4C4-819DA388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044EA3-E922-CE73-2D04-5A24BBE7D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A858CC-7F8C-274E-CE21-98C4AE52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18/04/2023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0AFEB6-FDAE-61ED-F8EF-7DD85448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E5847-635F-613C-1B48-0100B0FD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548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E17755-9AD6-AC1F-F1B7-173E62C41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B916AE-FF35-C629-FABB-9D29C319D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FE2C6-E877-4C9E-A2B7-588C4C74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18/04/2023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E072D-32D4-C15C-6C99-5FE6CBC4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9BA23D-3660-48C9-D8F9-A568058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744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A9402-7E1D-1818-0A45-663BFDB9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ABFC09-0970-C79C-17E7-4CD81247A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7BAE7-B59E-ABF2-2533-F631F32F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18/04/2023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DA4C6-13D9-521D-E25C-05E763E1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820ED5-F405-C7FA-05C6-92F30005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343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DD392-21D7-C3DF-41A7-F63D06B0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2A670E-41B3-8DA9-B30A-592E4DFB9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5B6795-62F2-7568-C25E-E965307C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18/04/2023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E6CB0-2AD1-9616-44BD-D46964C4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F2F158-7215-A69F-3FFE-B95799CD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273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E11AF-C2C1-879C-7838-B8A36DAA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2DF68-FA87-45C3-B109-442ECD062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1618A4-5CEF-3258-0EE1-C28E55DA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FFEAF3-CCC6-EE2E-1806-E141F53C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18/04/2023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2064FE-2A55-1834-A712-2CB2290A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40E291-DF7E-BF1B-21D7-5364C6C7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036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C11D7-D02A-49DB-7A42-D586E827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9BC5C8-A33A-577D-8103-5A3CC5F2C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429687-2609-7A84-FD7F-95ECA1DCE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AC7556-624B-FFA5-A2D8-2FA441D26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7DEEC9-19AD-DD87-D183-CC52CBAB0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9FE8C3-0E82-CF72-6843-FAD17007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18/04/2023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39FE03-AD62-38D6-117C-301BFF45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F2FD2E-B898-AF32-E5FA-09F91638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605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18A5B-00D9-7C70-F5D6-3BFEE597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6B9AFF-68F5-DC79-EF41-7CE4E1DF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18/04/2023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3900D9-9199-C306-012F-4B0EB400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B8B72B-7B1B-D1C0-A34C-4CCA8080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924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46BCD5-F10D-CAE3-1A3D-1444CEDE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18/04/2023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B8DE16-3B1A-EBA0-0FE3-A370CC0A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C9C83B-DE59-7FDE-9CA5-8ACF8065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336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69DAF-26D0-2F79-2D51-3F55BFFE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020D4-C461-AA9C-63C4-6BF46303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3AEB10-ABA3-FB5A-AD38-FBD956B18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92B5B4-73D4-9A0F-3583-0B14C151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18/04/2023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1646E-9519-6C3B-1F9B-D537D540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49F7C9-E19F-2BDB-62F6-8E751EB7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413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4B25D-448C-82C7-92C4-EB932964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5DB91B-9120-4B34-A479-0856B794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2251B7-CC69-8068-01C3-A9B4BB283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256A21-F03F-DD1B-C977-500DE910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18/04/2023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D0E54F-4C6B-E2E7-8843-05828827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DC1D6C-030D-5F60-D120-6643869E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095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2E2BF0-359D-8587-211D-0E7761B3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46887-94D6-57C8-7B25-1B713B9DC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A4E47-4112-292E-AB8D-271A064E7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EB11-BEAD-4413-BEA8-7DEA4813BA68}" type="datetimeFigureOut">
              <a:rPr lang="es-PE" smtClean="0"/>
              <a:t>18/04/2023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23C05-C59F-A7FB-531A-2BDFB2F42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3270EB-1B4C-EF07-9838-E85C77652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866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svg" /><Relationship Id="rId5" Type="http://schemas.openxmlformats.org/officeDocument/2006/relationships/image" Target="../media/image4.png" /><Relationship Id="rId4" Type="http://schemas.openxmlformats.org/officeDocument/2006/relationships/image" Target="../media/image3.png" /><Relationship Id="rId9" Type="http://schemas.openxmlformats.org/officeDocument/2006/relationships/image" Target="../media/image8.gif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png" /><Relationship Id="rId5" Type="http://schemas.openxmlformats.org/officeDocument/2006/relationships/image" Target="../media/image6.png" /><Relationship Id="rId4" Type="http://schemas.openxmlformats.org/officeDocument/2006/relationships/image" Target="../media/image1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image" Target="../media/image2.png" /><Relationship Id="rId7" Type="http://schemas.openxmlformats.org/officeDocument/2006/relationships/image" Target="../media/image11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jpeg" /><Relationship Id="rId5" Type="http://schemas.openxmlformats.org/officeDocument/2006/relationships/image" Target="../media/image6.png" /><Relationship Id="rId4" Type="http://schemas.openxmlformats.org/officeDocument/2006/relationships/image" Target="../media/image1.png" /><Relationship Id="rId9" Type="http://schemas.openxmlformats.org/officeDocument/2006/relationships/image" Target="../media/image1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png" /><Relationship Id="rId5" Type="http://schemas.openxmlformats.org/officeDocument/2006/relationships/image" Target="../media/image14.png" /><Relationship Id="rId4" Type="http://schemas.openxmlformats.org/officeDocument/2006/relationships/image" Target="../media/image1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png" /><Relationship Id="rId5" Type="http://schemas.openxmlformats.org/officeDocument/2006/relationships/image" Target="../media/image16.png" /><Relationship Id="rId4" Type="http://schemas.openxmlformats.org/officeDocument/2006/relationships/image" Target="../media/image1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9.png" /><Relationship Id="rId5" Type="http://schemas.openxmlformats.org/officeDocument/2006/relationships/image" Target="../media/image18.png" /><Relationship Id="rId4" Type="http://schemas.openxmlformats.org/officeDocument/2006/relationships/image" Target="../media/image1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1.png" /><Relationship Id="rId5" Type="http://schemas.openxmlformats.org/officeDocument/2006/relationships/image" Target="../media/image20.png" /><Relationship Id="rId4" Type="http://schemas.openxmlformats.org/officeDocument/2006/relationships/image" Target="../media/image1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AD700F-F5A1-A41D-D08F-47DD94C70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792" y="6187211"/>
            <a:ext cx="946076" cy="4039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A8FBF53-ADC6-AC75-6601-73953E8F6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72737" y="6283053"/>
            <a:ext cx="946076" cy="26932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D1C81D5-10A0-540F-6142-9F5AA6D45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32" y="289483"/>
            <a:ext cx="964471" cy="59460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D402BD8-B3FE-061A-5E6B-529D8CA1D5EC}"/>
              </a:ext>
            </a:extLst>
          </p:cNvPr>
          <p:cNvSpPr txBox="1"/>
          <p:nvPr/>
        </p:nvSpPr>
        <p:spPr>
          <a:xfrm>
            <a:off x="9320168" y="739650"/>
            <a:ext cx="2757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Juan Carlos Montalvo</a:t>
            </a:r>
            <a:endParaRPr lang="es-PE" sz="4000" b="1" dirty="0">
              <a:solidFill>
                <a:schemeClr val="bg1"/>
              </a:solidFill>
              <a:latin typeface="Acumin Variable Concept Black" panose="020B03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5824E7-9401-3A1E-144E-83ED1403D2CB}"/>
              </a:ext>
            </a:extLst>
          </p:cNvPr>
          <p:cNvSpPr txBox="1"/>
          <p:nvPr/>
        </p:nvSpPr>
        <p:spPr>
          <a:xfrm>
            <a:off x="5564756" y="5964621"/>
            <a:ext cx="329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Acumin Variable Concept Semibol" panose="020B0304020202020204" pitchFamily="34" charset="0"/>
              </a:rPr>
              <a:t>Clase 2</a:t>
            </a:r>
            <a:endParaRPr lang="es-PE" sz="2800" b="1" dirty="0">
              <a:solidFill>
                <a:srgbClr val="C00000"/>
              </a:solidFill>
              <a:latin typeface="Acumin Variable Concept Semibol" panose="020B0304020202020204" pitchFamily="34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D57AFBFC-971E-47F2-920F-DB09E1DAF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6508" y="5591313"/>
            <a:ext cx="2810983" cy="55782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50A12FB-461B-A0D9-C990-1D968F54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8470"/>
            <a:ext cx="7214532" cy="2699530"/>
          </a:xfrm>
          <a:prstGeom prst="rect">
            <a:avLst/>
          </a:prstGeom>
        </p:spPr>
      </p:pic>
      <p:pic>
        <p:nvPicPr>
          <p:cNvPr id="1026" name="Picture 2" descr="PREPARACION FISICA DEL FUTBOL, FUERZA EXPLOSIVA Y VELOCIDAD on Make a GIF">
            <a:extLst>
              <a:ext uri="{FF2B5EF4-FFF2-40B4-BE49-F238E27FC236}">
                <a16:creationId xmlns:a16="http://schemas.microsoft.com/office/drawing/2014/main" id="{013CC1AB-53A1-4017-BADF-3067CD7CE8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92" y="3044278"/>
            <a:ext cx="3701143" cy="253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ol soccer tricks gif | Frases de futbol femenino, Trucos  de fútbol, Gifs de futbol">
            <a:extLst>
              <a:ext uri="{FF2B5EF4-FFF2-40B4-BE49-F238E27FC236}">
                <a16:creationId xmlns:a16="http://schemas.microsoft.com/office/drawing/2014/main" id="{90E5445A-AC12-4B9D-AD1E-8B62B4B77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93" y="2979575"/>
            <a:ext cx="4286250" cy="269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8EB9368-F1CF-4C0D-9A5C-41EC8958A84A}"/>
              </a:ext>
            </a:extLst>
          </p:cNvPr>
          <p:cNvSpPr txBox="1"/>
          <p:nvPr/>
        </p:nvSpPr>
        <p:spPr>
          <a:xfrm>
            <a:off x="1689535" y="332939"/>
            <a:ext cx="8527683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PE" sz="36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DIFERENCIA ENTRE LA EDUCACION FÍSICA :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9D49F2E-6133-4F55-BEFA-90A77E1777B5}"/>
              </a:ext>
            </a:extLst>
          </p:cNvPr>
          <p:cNvSpPr txBox="1"/>
          <p:nvPr/>
        </p:nvSpPr>
        <p:spPr>
          <a:xfrm>
            <a:off x="8356324" y="1848360"/>
            <a:ext cx="2658506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Relación física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7F5211B-B1FA-48A9-B54C-0127FDFEA7FB}"/>
              </a:ext>
            </a:extLst>
          </p:cNvPr>
          <p:cNvSpPr txBox="1"/>
          <p:nvPr/>
        </p:nvSpPr>
        <p:spPr>
          <a:xfrm>
            <a:off x="1275878" y="1902407"/>
            <a:ext cx="3330957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Preparación física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FD9257-B55F-0649-B3B7-F54EF506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85984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3BC7D0-1EDF-13A2-7068-B3F9B33D5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35A8AB-AC63-CEC4-E413-845232F83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285984"/>
            <a:ext cx="946076" cy="4039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A7193A-4329-50DB-D77E-043A03603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58470"/>
            <a:ext cx="7214532" cy="269953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801032A-37F1-E04D-958E-9CC555DCE2AB}"/>
              </a:ext>
            </a:extLst>
          </p:cNvPr>
          <p:cNvSpPr txBox="1"/>
          <p:nvPr/>
        </p:nvSpPr>
        <p:spPr>
          <a:xfrm>
            <a:off x="893572" y="880591"/>
            <a:ext cx="7502932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PE" sz="32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DIFERENCIA ENTRE LA EDUCACION FÍSICA 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A33B4D-6FE3-4B3C-BCFF-E4B58C504886}"/>
              </a:ext>
            </a:extLst>
          </p:cNvPr>
          <p:cNvSpPr txBox="1"/>
          <p:nvPr/>
        </p:nvSpPr>
        <p:spPr>
          <a:xfrm>
            <a:off x="893572" y="2404144"/>
            <a:ext cx="8870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 El deporte es la actividad física, mientras que la educación física es la doctrina que se enfoca a diversas actividades de esfuerzo. </a:t>
            </a:r>
          </a:p>
          <a:p>
            <a:endParaRPr lang="es-ES" dirty="0"/>
          </a:p>
          <a:p>
            <a:r>
              <a:rPr lang="es-ES" dirty="0"/>
              <a:t>- Se orienta principalmente al conocimiento y desarrollo del cuerpo, perfeccionando las habilidades motrices básicas, como medio para la mejora de la salud en relación con la consolidación de hábitos propios de la actividad física</a:t>
            </a:r>
            <a:endParaRPr lang="es-PE" sz="3200" dirty="0">
              <a:solidFill>
                <a:schemeClr val="bg1"/>
              </a:solidFill>
              <a:latin typeface="Acumin Variable Concept Black" panose="020B03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BBEF22C-DA40-4945-914F-FF5DD10D2D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1954" y="4158470"/>
            <a:ext cx="42291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FD9257-B55F-0649-B3B7-F54EF506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85984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3BC7D0-1EDF-13A2-7068-B3F9B33D5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35A8AB-AC63-CEC4-E413-845232F83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285984"/>
            <a:ext cx="946076" cy="4039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A7193A-4329-50DB-D77E-043A03603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58470"/>
            <a:ext cx="7214532" cy="269953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801032A-37F1-E04D-958E-9CC555DCE2AB}"/>
              </a:ext>
            </a:extLst>
          </p:cNvPr>
          <p:cNvSpPr txBox="1"/>
          <p:nvPr/>
        </p:nvSpPr>
        <p:spPr>
          <a:xfrm>
            <a:off x="2051812" y="138556"/>
            <a:ext cx="7502932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PE" sz="32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DIFERENCIA ENTRE LA EDUCACION FÍSICA :</a:t>
            </a:r>
          </a:p>
        </p:txBody>
      </p:sp>
      <p:pic>
        <p:nvPicPr>
          <p:cNvPr id="1026" name="Picture 2" descr="Diferencias entre educación física y deporte">
            <a:extLst>
              <a:ext uri="{FF2B5EF4-FFF2-40B4-BE49-F238E27FC236}">
                <a16:creationId xmlns:a16="http://schemas.microsoft.com/office/drawing/2014/main" id="{51BEF044-F0D5-4387-B21B-085A9D56A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1" y="1889759"/>
            <a:ext cx="5144154" cy="321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CBDD473-E057-45D3-A2B9-16601C6312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3005" y="1445591"/>
            <a:ext cx="4074892" cy="468200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37D64CF-C487-4727-967A-83F9DD6520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3060" y="4986055"/>
            <a:ext cx="1305268" cy="17698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7B38E-B9A1-469F-B416-D5622FB154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6038196" y="2728912"/>
            <a:ext cx="9525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4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DA8642E-04EE-40E3-9B7E-34608673E7DE}"/>
              </a:ext>
            </a:extLst>
          </p:cNvPr>
          <p:cNvSpPr txBox="1"/>
          <p:nvPr/>
        </p:nvSpPr>
        <p:spPr>
          <a:xfrm>
            <a:off x="1323243" y="774331"/>
            <a:ext cx="3947416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PE" sz="32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PREPARACIÓN FÍSICA 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BD43D9-DA2C-43AC-A424-63DBB2C76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742" y="1811382"/>
            <a:ext cx="5784125" cy="425849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AA4F6C4-7D8A-4904-ADF2-D0D9B4689DEA}"/>
              </a:ext>
            </a:extLst>
          </p:cNvPr>
          <p:cNvSpPr/>
          <p:nvPr/>
        </p:nvSpPr>
        <p:spPr>
          <a:xfrm>
            <a:off x="1149874" y="2647965"/>
            <a:ext cx="36485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</a:rPr>
              <a:t>La preparación es el entrenamientos de fuerza y velocidad que ayudará al jugador a mejorar su velocidad, Agilidad ; Se refiere a la capacidad de moverse y cambiar de dirección y posición del cuerpo de manera rápida y efectiva mientras se encuentra bajo control.</a:t>
            </a:r>
            <a:endParaRPr lang="es-PE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9F09C3-C406-4616-875F-AD6625049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448"/>
            <a:ext cx="1514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8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1025765" y="1065436"/>
            <a:ext cx="3947416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PE" sz="32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PREPARACIÓN FÍSICA :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0134BCD-77C7-4DCE-ADFF-810EB0411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460" y="1566829"/>
            <a:ext cx="5846571" cy="425537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B5AF7843-5E2E-4A6E-9DB9-F393AD81CABC}"/>
              </a:ext>
            </a:extLst>
          </p:cNvPr>
          <p:cNvSpPr/>
          <p:nvPr/>
        </p:nvSpPr>
        <p:spPr>
          <a:xfrm>
            <a:off x="801530" y="2671373"/>
            <a:ext cx="4128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arial" panose="020B0604020202020204" pitchFamily="34" charset="0"/>
              </a:rPr>
              <a:t>Ejemplo:</a:t>
            </a:r>
            <a:r>
              <a:rPr lang="es-ES" dirty="0">
                <a:latin typeface="arial" panose="020B0604020202020204" pitchFamily="34" charset="0"/>
              </a:rPr>
              <a:t> Los jugadores deben levantar las rodillas a nivel de la cintura y deben ir tocando los espacios de la escalera. </a:t>
            </a:r>
          </a:p>
          <a:p>
            <a:r>
              <a:rPr lang="es-ES" b="1" dirty="0">
                <a:latin typeface="arial" panose="020B0604020202020204" pitchFamily="34" charset="0"/>
              </a:rPr>
              <a:t>Ejemplo: </a:t>
            </a:r>
            <a:r>
              <a:rPr lang="es-ES" dirty="0">
                <a:latin typeface="arial" panose="020B0604020202020204" pitchFamily="34" charset="0"/>
              </a:rPr>
              <a:t>Los jugadores salen y entran de forma lateral a la escalera para potenciar las fintas, el desborde y la velocidad de reacción.</a:t>
            </a:r>
            <a:endParaRPr lang="es-PE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4379" y="5203379"/>
            <a:ext cx="1668834" cy="16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6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C3F3A83-2BC1-41AE-AA51-457763E37C62}"/>
              </a:ext>
            </a:extLst>
          </p:cNvPr>
          <p:cNvSpPr txBox="1"/>
          <p:nvPr/>
        </p:nvSpPr>
        <p:spPr>
          <a:xfrm>
            <a:off x="974720" y="880684"/>
            <a:ext cx="3294273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PE" sz="32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RELACIÓN FÍSICA :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4A68E7F-9A7F-468E-B4C4-1995F5CC1A8E}"/>
              </a:ext>
            </a:extLst>
          </p:cNvPr>
          <p:cNvSpPr/>
          <p:nvPr/>
        </p:nvSpPr>
        <p:spPr>
          <a:xfrm>
            <a:off x="752515" y="2447691"/>
            <a:ext cx="3991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</a:rPr>
              <a:t>Los estudios más relevantes en el fútbol son la aerodinámica y la hidrodinámica asociadas al movimiento del balón, que va más allá de ser un simple lanzamiento. Aprender las explicaciones físicas y las leyes de Newton puede ayudar a entender el funcionamiento de los tiros y a realizarlos con mayor precisión.</a:t>
            </a:r>
            <a:endParaRPr lang="es-PE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26DA46-DF59-4C5E-B747-12E48AA27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80" y="1288588"/>
            <a:ext cx="6505303" cy="472005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7721515-D861-4EAD-8712-86EEB34B5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64621" y="-78877"/>
            <a:ext cx="1439341" cy="191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8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C3F3A83-2BC1-41AE-AA51-457763E37C62}"/>
              </a:ext>
            </a:extLst>
          </p:cNvPr>
          <p:cNvSpPr txBox="1"/>
          <p:nvPr/>
        </p:nvSpPr>
        <p:spPr>
          <a:xfrm>
            <a:off x="1087931" y="890698"/>
            <a:ext cx="3294273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PE" sz="32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RELACIÓN FÍSICA :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4A68E7F-9A7F-468E-B4C4-1995F5CC1A8E}"/>
              </a:ext>
            </a:extLst>
          </p:cNvPr>
          <p:cNvSpPr/>
          <p:nvPr/>
        </p:nvSpPr>
        <p:spPr>
          <a:xfrm>
            <a:off x="934335" y="2447691"/>
            <a:ext cx="30078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Ejemplo: </a:t>
            </a:r>
            <a:r>
              <a:rPr lang="es-ES" dirty="0"/>
              <a:t>Cuando un jugador lanza con mucha fuerza el balón y se le llama un tiro, se puede ver reflejada la física. Corresponde ante todo recordar que todos los cuerpos se atraen entre si y lo harán más cuanto más grandes y sean y más cerca estén entre sí.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40279E-5BAB-446A-BF24-7AABFCC5F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204" y="1296297"/>
            <a:ext cx="7637199" cy="48113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934BC30-9098-4E80-B7F2-033F3CA64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20" y="-340733"/>
            <a:ext cx="1508157" cy="18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7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F073A8D-3885-86AD-326D-C7B65D36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50" y="3364884"/>
            <a:ext cx="7963949" cy="349311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E07BFA-4E36-EDD2-D1D6-4B2E9E5D7C47}"/>
              </a:ext>
            </a:extLst>
          </p:cNvPr>
          <p:cNvSpPr txBox="1"/>
          <p:nvPr/>
        </p:nvSpPr>
        <p:spPr>
          <a:xfrm>
            <a:off x="4391637" y="2985285"/>
            <a:ext cx="3408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C00000"/>
                </a:solidFill>
                <a:latin typeface="Acumin Variable Concept Black" panose="020B0304020202020204" pitchFamily="34" charset="0"/>
              </a:rPr>
              <a:t>Gracias.</a:t>
            </a:r>
            <a:endParaRPr lang="es-PE" sz="6000" dirty="0">
              <a:solidFill>
                <a:srgbClr val="C00000"/>
              </a:solidFill>
              <a:latin typeface="Acumin Variable Concept Black" panose="020B03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C37529-9F3F-4185-EB2D-AA3515874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963949" cy="3493116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6B25F8-4A1B-286F-A4CE-FA1DE3A54EA0}"/>
              </a:ext>
            </a:extLst>
          </p:cNvPr>
          <p:cNvCxnSpPr>
            <a:cxnSpLocks/>
          </p:cNvCxnSpPr>
          <p:nvPr/>
        </p:nvCxnSpPr>
        <p:spPr>
          <a:xfrm>
            <a:off x="4630723" y="3983569"/>
            <a:ext cx="146527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842CFA6A-88D7-D016-3785-FC35B26F2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4" y="6087346"/>
            <a:ext cx="1725740" cy="58467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FE0AF29-D116-6562-46D6-8997E0BEC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8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8271CE0F-E046-4E09-A260-8F9C39AB8D20}"/>
              </a:ext>
            </a:extLst>
          </p:cNvPr>
          <p:cNvSpPr txBox="1"/>
          <p:nvPr/>
        </p:nvSpPr>
        <p:spPr>
          <a:xfrm>
            <a:off x="983726" y="3846743"/>
            <a:ext cx="2781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1" dirty="0"/>
              <a:t>@Olimpia.Oficial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2F6FE26-F70F-421D-A0CC-8D2B5AE5A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7" y="1828287"/>
            <a:ext cx="2532047" cy="177243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45B71150-8EC2-4ACE-83EE-C50DCA90C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52" y="1730315"/>
            <a:ext cx="1968375" cy="196837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2982CE4F-387D-4258-B16B-55692339C301}"/>
              </a:ext>
            </a:extLst>
          </p:cNvPr>
          <p:cNvSpPr txBox="1"/>
          <p:nvPr/>
        </p:nvSpPr>
        <p:spPr>
          <a:xfrm>
            <a:off x="572047" y="1049292"/>
            <a:ext cx="36043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PE" sz="1800" b="1" dirty="0">
                <a:solidFill>
                  <a:schemeClr val="bg1"/>
                </a:solidFill>
              </a:rPr>
              <a:t> Síguenos en nuestras redes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1C41F4-F8F2-46E3-9350-F1F74ADD35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9" t="13701" r="26514" b="6422"/>
          <a:stretch/>
        </p:blipFill>
        <p:spPr>
          <a:xfrm>
            <a:off x="4663157" y="0"/>
            <a:ext cx="7593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33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224</Words>
  <Application>Microsoft Office PowerPoint</Application>
  <PresentationFormat>Panorámica</PresentationFormat>
  <Paragraphs>25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OLIMPIA</dc:title>
  <dc:creator>Nayeli</dc:creator>
  <cp:keywords>OLIMPIA</cp:keywords>
  <cp:lastModifiedBy>angela aiquipa yucra</cp:lastModifiedBy>
  <cp:revision>26</cp:revision>
  <dcterms:created xsi:type="dcterms:W3CDTF">2022-06-22T15:04:09Z</dcterms:created>
  <dcterms:modified xsi:type="dcterms:W3CDTF">2023-04-19T03:42:33Z</dcterms:modified>
</cp:coreProperties>
</file>