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0" r:id="rId6"/>
    <p:sldId id="279" r:id="rId7"/>
    <p:sldId id="259" r:id="rId8"/>
    <p:sldId id="275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4107835" y="493785"/>
            <a:ext cx="448503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CAPACIDADES FISICAS</a:t>
            </a:r>
            <a:endParaRPr lang="es-PE" sz="36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8592873" y="1755453"/>
            <a:ext cx="210094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CONCEPTO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2568510" y="1727522"/>
            <a:ext cx="253872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FLEXIBILIDAD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301FE6-6E1F-4899-82CF-3F4EF3D5B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805" y="2546393"/>
            <a:ext cx="5205549" cy="33144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CB974E-18E1-44F1-A96D-3742CEE302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371" y="2572959"/>
            <a:ext cx="5163614" cy="32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388160" y="2601654"/>
            <a:ext cx="4057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dirty="0"/>
              <a:t> En el fútbol es una capacidad que permite a los jugadores soportar altas intensidades tanto físicas como psicológicas. Y a sea que esté disputando un partido o un entrenamiento.</a:t>
            </a:r>
          </a:p>
          <a:p>
            <a:pPr marL="457200" indent="-457200">
              <a:buFontTx/>
              <a:buChar char="-"/>
            </a:pP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481270" y="3163039"/>
            <a:ext cx="1210491" cy="995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2284639" y="500930"/>
            <a:ext cx="664574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</a:t>
            </a:r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ONCEPTO DE CAPACIDADES FISICAS 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0955"/>
            <a:ext cx="1514475" cy="171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D7CE53-193F-4199-AECC-F14996AD4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650" y="1815777"/>
            <a:ext cx="5621253" cy="41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421154"/>
            <a:ext cx="4105662" cy="59460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534FFD-CDF0-4822-9311-25614ABC2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858" y="1747871"/>
            <a:ext cx="6944284" cy="42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757237" y="2759232"/>
            <a:ext cx="42146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i="1" dirty="0"/>
              <a:t>FLEXIBILIDAD EN EL FUTBOL :</a:t>
            </a:r>
          </a:p>
          <a:p>
            <a:endParaRPr lang="es-ES" sz="1900" b="1" i="1" dirty="0"/>
          </a:p>
          <a:p>
            <a:r>
              <a:rPr lang="es-ES" sz="1900" dirty="0"/>
              <a:t>El estiramiento en el fútbol de forma adecuada permite a los jugadores mantener la fuerza muscular y mejorar la resistencia, así como, manejar el estrés físico de las sesiones repetidas de entrenamiento y juego.</a:t>
            </a:r>
            <a:r>
              <a:rPr lang="es-ES" dirty="0"/>
              <a:t>	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3028820" y="818712"/>
            <a:ext cx="613436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5048047" y="3483428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EE9FB6-468B-42E7-92EB-1B42A3CA9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412" y="2401415"/>
            <a:ext cx="4791751" cy="3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693923" y="2643060"/>
            <a:ext cx="4214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/>
              <a:t>TIPOS DE FLEXIBILIDAD :</a:t>
            </a:r>
          </a:p>
          <a:p>
            <a:endParaRPr lang="es-ES" sz="2000" b="1" i="1" dirty="0"/>
          </a:p>
          <a:p>
            <a:r>
              <a:rPr lang="es-ES" sz="2000" dirty="0"/>
              <a:t>-Método Estático Pasivo</a:t>
            </a:r>
          </a:p>
          <a:p>
            <a:r>
              <a:rPr lang="es-ES" sz="2000" dirty="0"/>
              <a:t>-Método Estático Activo</a:t>
            </a:r>
          </a:p>
          <a:p>
            <a:r>
              <a:rPr lang="es-ES" sz="2000" dirty="0"/>
              <a:t>-Método de Facilitación Neuromuscular Propioceptiva (FNP)</a:t>
            </a:r>
          </a:p>
          <a:p>
            <a:r>
              <a:rPr lang="es-ES" sz="2000" dirty="0"/>
              <a:t>-Método Balístico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514475" y="636401"/>
            <a:ext cx="9475335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 ALTO RENDIMIENTO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653158" y="3400028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6A1C3C-5FA3-4229-9D1F-C695D544A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090" y="1886094"/>
            <a:ext cx="5117258" cy="36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897515" y="248779"/>
            <a:ext cx="439697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VIDEOS INFORMATIVOS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80" y="2802270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486" y="2740078"/>
            <a:ext cx="1668834" cy="16688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DB1104-E892-4A02-A658-572D168E8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857" y="1371600"/>
            <a:ext cx="8251371" cy="53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81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59</cp:revision>
  <dcterms:created xsi:type="dcterms:W3CDTF">2022-06-22T15:04:09Z</dcterms:created>
  <dcterms:modified xsi:type="dcterms:W3CDTF">2023-05-23T06:48:43Z</dcterms:modified>
</cp:coreProperties>
</file>