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1" r:id="rId5"/>
    <p:sldId id="279" r:id="rId6"/>
    <p:sldId id="259" r:id="rId7"/>
    <p:sldId id="275" r:id="rId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2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D2BBFA-42BF-F694-67DC-AF85C5134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0DCD9E-CC94-24A7-5A8D-BF70032A37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33C067-5706-8A6E-284C-AA5EDF6F9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CBF04-94F3-1EE0-CFA0-5F7F3DD93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50DCED-1777-A32B-6B26-45254361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453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9F1A1C-C585-DA66-B4C4-819DA3880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044EA3-E922-CE73-2D04-5A24BBE7D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A858CC-7F8C-274E-CE21-98C4AE52D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AFEB6-FDAE-61ED-F8EF-7DD854489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E5847-635F-613C-1B48-0100B0FD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548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E17755-9AD6-AC1F-F1B7-173E62C415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8B916AE-FF35-C629-FABB-9D29C319D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FE2C6-E877-4C9E-A2B7-588C4C744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E072D-32D4-C15C-6C99-5FE6CBC43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9BA23D-3660-48C9-D8F9-A568058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7447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A9402-7E1D-1818-0A45-663BFDB91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ABFC09-0970-C79C-17E7-4CD81247A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D7BAE7-B59E-ABF2-2533-F631F32FF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DDA4C6-13D9-521D-E25C-05E763E1F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820ED5-F405-C7FA-05C6-92F300053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343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DD392-21D7-C3DF-41A7-F63D06B02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2A670E-41B3-8DA9-B30A-592E4DFB9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5B6795-62F2-7568-C25E-E965307C4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CE6CB0-2AD1-9616-44BD-D46964C45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F2F158-7215-A69F-3FFE-B95799CD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273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E11AF-C2C1-879C-7838-B8A36DAAB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2DF68-FA87-45C3-B109-442ECD062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1618A4-5CEF-3258-0EE1-C28E55DA25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FFEAF3-CCC6-EE2E-1806-E141F53C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2064FE-2A55-1834-A712-2CB2290A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40E291-DF7E-BF1B-21D7-5364C6C7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036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C11D7-D02A-49DB-7A42-D586E8276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9BC5C8-A33A-577D-8103-5A3CC5F2C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3429687-2609-7A84-FD7F-95ECA1DCE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BAC7556-624B-FFA5-A2D8-2FA441D26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7DEEC9-19AD-DD87-D183-CC52CBAB03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9FE8C3-0E82-CF72-6843-FAD17007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639FE03-AD62-38D6-117C-301BFF45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BF2FD2E-B898-AF32-E5FA-09F91638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6055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C18A5B-00D9-7C70-F5D6-3BFEE5970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6B9AFF-68F5-DC79-EF41-7CE4E1DF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3900D9-9199-C306-012F-4B0EB4004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2B8B72B-7B1B-D1C0-A34C-4CCA8080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2924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46BCD5-F10D-CAE3-1A3D-1444CEDE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B8DE16-3B1A-EBA0-0FE3-A370CC0A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C9C83B-DE59-7FDE-9CA5-8ACF80654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5336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69DAF-26D0-2F79-2D51-3F55BFFEA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F020D4-C461-AA9C-63C4-6BF46303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3AEB10-ABA3-FB5A-AD38-FBD956B18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492B5B4-73D4-9A0F-3583-0B14C1510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E81646E-9519-6C3B-1F9B-D537D540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49F7C9-E19F-2BDB-62F6-8E751EB79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413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14B25D-448C-82C7-92C4-EB932964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55DB91B-9120-4B34-A479-0856B794D7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12251B7-CC69-8068-01C3-A9B4BB283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256A21-F03F-DD1B-C977-500DE910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EB11-BEAD-4413-BEA8-7DEA4813BA68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D0E54F-4C6B-E2E7-8843-05828827C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DC1D6C-030D-5F60-D120-6643869EB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095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2E2BF0-359D-8587-211D-0E7761B36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846887-94D6-57C8-7B25-1B713B9DC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8A4E47-4112-292E-AB8D-271A064E7B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BEB11-BEAD-4413-BEA8-7DEA4813BA68}" type="datetimeFigureOut">
              <a:rPr lang="es-PE" smtClean="0"/>
              <a:t>31/05/2023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23C05-C59F-A7FB-531A-2BDFB2F42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3270EB-1B4C-EF07-9838-E85C77652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9799A-8ED8-4B24-8D5F-50A35C92B8E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8669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9AD700F-F5A1-A41D-D08F-47DD94C70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792" y="6187211"/>
            <a:ext cx="946076" cy="4039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8FBF53-ADC6-AC75-6601-73953E8F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979617" y="6279842"/>
            <a:ext cx="946076" cy="26932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D1C81D5-10A0-540F-6142-9F5AA6D457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632" y="289483"/>
            <a:ext cx="964471" cy="594607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D57AFBFC-971E-47F2-920F-DB09E1DAF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16508" y="5591313"/>
            <a:ext cx="2810983" cy="5578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50A12FB-461B-A0D9-C990-1D968F540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58470"/>
            <a:ext cx="7214532" cy="269953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8EB9368-F1CF-4C0D-9A5C-41EC8958A84A}"/>
              </a:ext>
            </a:extLst>
          </p:cNvPr>
          <p:cNvSpPr txBox="1"/>
          <p:nvPr/>
        </p:nvSpPr>
        <p:spPr>
          <a:xfrm>
            <a:off x="2543730" y="334301"/>
            <a:ext cx="6112590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PE" sz="3600" dirty="0"/>
              <a:t>PREPARACIÓN FÍSICA GENERAL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D49F2E-6133-4F55-BEFA-90A77E1777B5}"/>
              </a:ext>
            </a:extLst>
          </p:cNvPr>
          <p:cNvSpPr txBox="1"/>
          <p:nvPr/>
        </p:nvSpPr>
        <p:spPr>
          <a:xfrm>
            <a:off x="7459064" y="2069537"/>
            <a:ext cx="451103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cumin Variable Concept Semibol" panose="020B0304020202020204" pitchFamily="34" charset="0"/>
              </a:rPr>
              <a:t>ACONDICIONAMIENTO FISICO</a:t>
            </a:r>
            <a:endParaRPr lang="es-PE" sz="2800" dirty="0">
              <a:latin typeface="Acumin Variable Concept Semibol" panose="020B03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7F5211B-B1FA-48A9-B54C-0127FDFEA7FB}"/>
              </a:ext>
            </a:extLst>
          </p:cNvPr>
          <p:cNvSpPr txBox="1"/>
          <p:nvPr/>
        </p:nvSpPr>
        <p:spPr>
          <a:xfrm>
            <a:off x="820283" y="2192401"/>
            <a:ext cx="204854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CONCEPTO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744AE11-D8CE-4BE6-8B49-583A4AABB0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6596" y="1220094"/>
            <a:ext cx="3707935" cy="252939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E9EF346-CDBE-46FC-8ACD-D0FB7070A6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7765" y="3898392"/>
            <a:ext cx="8502892" cy="21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" y="96839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8470"/>
            <a:ext cx="7214532" cy="2699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594655" y="2153551"/>
            <a:ext cx="405739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/>
          </a:p>
          <a:p>
            <a:r>
              <a:rPr lang="es-ES" dirty="0"/>
              <a:t>- </a:t>
            </a:r>
            <a:r>
              <a:rPr lang="es-ES" dirty="0">
                <a:latin typeface="Google Sans"/>
              </a:rPr>
              <a:t>Dentro de las funciones que cumple la preparación Física General tenemos: Desarrollar, consolidar o restablecer las bases físicas que garantizan la ejecución de los ejercicios especiales y competitivos. Transferir efectos positivos de estructuras análogas o que sirvan de base a una determinada actividad especial</a:t>
            </a:r>
            <a:r>
              <a:rPr lang="es-ES" sz="1100" dirty="0">
                <a:latin typeface="Google Sans"/>
              </a:rPr>
              <a:t>.</a:t>
            </a:r>
            <a:r>
              <a:rPr lang="es-ES" sz="12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es-PE" sz="3200" dirty="0">
              <a:solidFill>
                <a:schemeClr val="bg1"/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D8FB2F8-E44C-4B55-8F18-1EC05853A2D3}"/>
              </a:ext>
            </a:extLst>
          </p:cNvPr>
          <p:cNvSpPr/>
          <p:nvPr/>
        </p:nvSpPr>
        <p:spPr>
          <a:xfrm>
            <a:off x="4652052" y="3199157"/>
            <a:ext cx="1210491" cy="705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AEC50-DB8A-4EB8-94DB-D8C5D3779836}"/>
              </a:ext>
            </a:extLst>
          </p:cNvPr>
          <p:cNvSpPr txBox="1"/>
          <p:nvPr/>
        </p:nvSpPr>
        <p:spPr>
          <a:xfrm>
            <a:off x="3149333" y="403716"/>
            <a:ext cx="5666911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CONCEPTO PREPARACION FISICA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444180-4A37-40D4-BE26-6253CAFF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615" y="285984"/>
            <a:ext cx="1514475" cy="17145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FCF14D8-A4BB-4530-88A8-3B56F517D3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1826313"/>
            <a:ext cx="5862734" cy="41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19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043168" y="543395"/>
            <a:ext cx="4105662" cy="594607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08" y="2740078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015" y="2740078"/>
            <a:ext cx="1668834" cy="166883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13F6F8-4EA4-424D-9154-93542CD70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041" y="1633768"/>
            <a:ext cx="6961917" cy="438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6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4FD9257-B55F-0649-B3B7-F54EF50611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85984"/>
            <a:ext cx="964471" cy="59460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B3BC7D0-1EDF-13A2-7068-B3F9B33D5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F35A8AB-AC63-CEC4-E413-845232F83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" y="96839"/>
            <a:ext cx="946076" cy="4039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C2A7193A-4329-50DB-D77E-043A03603B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58470"/>
            <a:ext cx="7214532" cy="269953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6A33B4D-6FE3-4B3C-BCFF-E4B58C504886}"/>
              </a:ext>
            </a:extLst>
          </p:cNvPr>
          <p:cNvSpPr txBox="1"/>
          <p:nvPr/>
        </p:nvSpPr>
        <p:spPr>
          <a:xfrm>
            <a:off x="594655" y="2153551"/>
            <a:ext cx="405739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dirty="0"/>
          </a:p>
          <a:p>
            <a:r>
              <a:rPr lang="es-ES" dirty="0"/>
              <a:t>- </a:t>
            </a:r>
            <a:r>
              <a:rPr lang="es-ES" dirty="0">
                <a:latin typeface="Google Sans"/>
              </a:rPr>
              <a:t>El acondicionamiento Físico General es el desarrollo de las cualidades físicas mediante el ejercicio, con el objetivo de mejorar el estado psico-físico general se realizan ejercicios cardiovasculares, de tonificación, equilibrio, coordinación, estiramientos, relajación, etc.</a:t>
            </a:r>
            <a:r>
              <a:rPr lang="es-ES" dirty="0">
                <a:latin typeface="arial" panose="020B0604020202020204" pitchFamily="34" charset="0"/>
              </a:rPr>
              <a:t> </a:t>
            </a:r>
            <a:endParaRPr lang="es-PE" sz="3200" dirty="0">
              <a:solidFill>
                <a:schemeClr val="bg1"/>
              </a:solidFill>
              <a:latin typeface="Acumin Variable Concept Black" panose="020B0304020202020204" pitchFamily="34" charset="0"/>
            </a:endParaRPr>
          </a:p>
        </p:txBody>
      </p:sp>
      <p:sp>
        <p:nvSpPr>
          <p:cNvPr id="6" name="Flecha: a la derecha 5">
            <a:extLst>
              <a:ext uri="{FF2B5EF4-FFF2-40B4-BE49-F238E27FC236}">
                <a16:creationId xmlns:a16="http://schemas.microsoft.com/office/drawing/2014/main" id="{AD8FB2F8-E44C-4B55-8F18-1EC05853A2D3}"/>
              </a:ext>
            </a:extLst>
          </p:cNvPr>
          <p:cNvSpPr/>
          <p:nvPr/>
        </p:nvSpPr>
        <p:spPr>
          <a:xfrm>
            <a:off x="4885509" y="3076303"/>
            <a:ext cx="1210491" cy="7053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7AEC50-DB8A-4EB8-94DB-D8C5D3779836}"/>
              </a:ext>
            </a:extLst>
          </p:cNvPr>
          <p:cNvSpPr txBox="1"/>
          <p:nvPr/>
        </p:nvSpPr>
        <p:spPr>
          <a:xfrm>
            <a:off x="3341637" y="437142"/>
            <a:ext cx="5282302" cy="584775"/>
          </a:xfrm>
          <a:prstGeom prst="rect">
            <a:avLst/>
          </a:prstGeom>
          <a:solidFill>
            <a:srgbClr val="7030A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ACONDICIONAMIENTO FISICO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4444180-4A37-40D4-BE26-6253CAFF6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615" y="285984"/>
            <a:ext cx="1514475" cy="17145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AF12541-9C8A-4010-98FE-EB9DE924B6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653" y="1731989"/>
            <a:ext cx="4476632" cy="39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6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FCEA0-45D7-4FD2-D14C-57EB0BDAF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BEBA8-F89A-0BCB-05A8-B78B6869D42E}"/>
              </a:ext>
            </a:extLst>
          </p:cNvPr>
          <p:cNvSpPr txBox="1"/>
          <p:nvPr/>
        </p:nvSpPr>
        <p:spPr>
          <a:xfrm>
            <a:off x="2259232" y="2447691"/>
            <a:ext cx="4869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3200" dirty="0">
                <a:solidFill>
                  <a:schemeClr val="bg1"/>
                </a:solidFill>
                <a:latin typeface="Acumin Variable Concept Black" panose="020B0304020202020204" pitchFamily="34" charset="0"/>
              </a:rPr>
              <a:t>TEXTO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F41A3B8-DE8D-0C30-387F-2238F088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917432" y="6302695"/>
            <a:ext cx="946076" cy="26932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2672C8-9FF9-A20B-1D39-3839CF43A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92" y="6235399"/>
            <a:ext cx="946076" cy="40391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356C9E-01E6-4DE2-A892-94197EB7EBE2}"/>
              </a:ext>
            </a:extLst>
          </p:cNvPr>
          <p:cNvSpPr txBox="1"/>
          <p:nvPr/>
        </p:nvSpPr>
        <p:spPr>
          <a:xfrm>
            <a:off x="4158773" y="660396"/>
            <a:ext cx="4123079" cy="584775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cumin Variable Concept Semibol" panose="020B0304020202020204" pitchFamily="34" charset="0"/>
              </a:rPr>
              <a:t> VIDEO INFORMATIVO :</a:t>
            </a:r>
            <a:endParaRPr lang="es-PE" sz="3200" dirty="0">
              <a:latin typeface="Acumin Variable Concept Semibol" panose="020B030402020202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6E8B07E-F28B-4F76-BCA2-6839F08841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08" y="2740078"/>
            <a:ext cx="1668834" cy="166883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2361C91-87BC-42DE-AEC0-F5DB94C4D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3015" y="2740078"/>
            <a:ext cx="1668834" cy="16688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AD3557-5205-40F0-8B0B-78AD8BED0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2009" y="1849211"/>
            <a:ext cx="5980403" cy="454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1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F073A8D-3885-86AD-326D-C7B65D367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050" y="3364884"/>
            <a:ext cx="7963949" cy="349311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5E07BFA-4E36-EDD2-D1D6-4B2E9E5D7C47}"/>
              </a:ext>
            </a:extLst>
          </p:cNvPr>
          <p:cNvSpPr txBox="1"/>
          <p:nvPr/>
        </p:nvSpPr>
        <p:spPr>
          <a:xfrm>
            <a:off x="4391637" y="2985285"/>
            <a:ext cx="3408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C00000"/>
                </a:solidFill>
                <a:latin typeface="Acumin Variable Concept Black" panose="020B0304020202020204" pitchFamily="34" charset="0"/>
              </a:rPr>
              <a:t>Gracias.</a:t>
            </a:r>
            <a:endParaRPr lang="es-PE" sz="6000" dirty="0">
              <a:solidFill>
                <a:srgbClr val="C00000"/>
              </a:solidFill>
              <a:latin typeface="Acumin Variable Concept Black" panose="020B03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BC37529-9F3F-4185-EB2D-AA3515874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7963949" cy="3493116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956B25F8-4A1B-286F-A4CE-FA1DE3A54EA0}"/>
              </a:ext>
            </a:extLst>
          </p:cNvPr>
          <p:cNvCxnSpPr>
            <a:cxnSpLocks/>
          </p:cNvCxnSpPr>
          <p:nvPr/>
        </p:nvCxnSpPr>
        <p:spPr>
          <a:xfrm>
            <a:off x="4630723" y="3983569"/>
            <a:ext cx="146527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n 13">
            <a:extLst>
              <a:ext uri="{FF2B5EF4-FFF2-40B4-BE49-F238E27FC236}">
                <a16:creationId xmlns:a16="http://schemas.microsoft.com/office/drawing/2014/main" id="{842CFA6A-88D7-D016-3785-FC35B26F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74" y="6087346"/>
            <a:ext cx="1725740" cy="58467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FE0AF29-D116-6562-46D6-8997E0BECB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432" y="296091"/>
            <a:ext cx="964471" cy="5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8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8271CE0F-E046-4E09-A260-8F9C39AB8D20}"/>
              </a:ext>
            </a:extLst>
          </p:cNvPr>
          <p:cNvSpPr txBox="1"/>
          <p:nvPr/>
        </p:nvSpPr>
        <p:spPr>
          <a:xfrm>
            <a:off x="983726" y="3846743"/>
            <a:ext cx="2781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E" sz="2800" b="1" dirty="0"/>
              <a:t>@Olimpia.Oficial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62F6FE26-F70F-421D-A0CC-8D2B5AE5A7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7" y="1828287"/>
            <a:ext cx="2532047" cy="1772433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45B71150-8EC2-4ACE-83EE-C50DCA90C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252" y="1730315"/>
            <a:ext cx="1968375" cy="1968375"/>
          </a:xfrm>
          <a:prstGeom prst="rect">
            <a:avLst/>
          </a:prstGeom>
        </p:spPr>
      </p:pic>
      <p:sp>
        <p:nvSpPr>
          <p:cNvPr id="35" name="CuadroTexto 34">
            <a:extLst>
              <a:ext uri="{FF2B5EF4-FFF2-40B4-BE49-F238E27FC236}">
                <a16:creationId xmlns:a16="http://schemas.microsoft.com/office/drawing/2014/main" id="{2982CE4F-387D-4258-B16B-55692339C301}"/>
              </a:ext>
            </a:extLst>
          </p:cNvPr>
          <p:cNvSpPr txBox="1"/>
          <p:nvPr/>
        </p:nvSpPr>
        <p:spPr>
          <a:xfrm>
            <a:off x="572047" y="1049292"/>
            <a:ext cx="36043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s-PE" sz="1800" b="1" dirty="0">
                <a:solidFill>
                  <a:schemeClr val="bg1"/>
                </a:solidFill>
              </a:rPr>
              <a:t> Síguenos en nuestras redes sociales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1C41F4-F8F2-46E3-9350-F1F74ADD35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39" t="13701" r="26514" b="6422"/>
          <a:stretch/>
        </p:blipFill>
        <p:spPr>
          <a:xfrm>
            <a:off x="4663157" y="0"/>
            <a:ext cx="7593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1337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45</Words>
  <Application>Microsoft Office PowerPoint</Application>
  <PresentationFormat>Panorámica</PresentationFormat>
  <Paragraphs>16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Acumin Variable Concept Black</vt:lpstr>
      <vt:lpstr>Acumin Variable Concept Semibol</vt:lpstr>
      <vt:lpstr>Arial</vt:lpstr>
      <vt:lpstr>Arial</vt:lpstr>
      <vt:lpstr>Calibri</vt:lpstr>
      <vt:lpstr>Calibri Light</vt:lpstr>
      <vt:lpstr>Google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OLIMPIA</dc:title>
  <dc:creator>Nayeli</dc:creator>
  <cp:keywords>OLIMPIA</cp:keywords>
  <cp:lastModifiedBy>Luis Angel Acosta Espinoza</cp:lastModifiedBy>
  <cp:revision>52</cp:revision>
  <dcterms:created xsi:type="dcterms:W3CDTF">2022-06-22T15:04:09Z</dcterms:created>
  <dcterms:modified xsi:type="dcterms:W3CDTF">2023-06-01T04:30:36Z</dcterms:modified>
</cp:coreProperties>
</file>