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1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11/06/2023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9617" y="6279842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883828" y="181092"/>
            <a:ext cx="6424343" cy="1200329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ETAPA Y MOMENTOS DE LA PREPARACION FISICA DE FUTBOL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49F2E-6133-4F55-BEFA-90A77E1777B5}"/>
              </a:ext>
            </a:extLst>
          </p:cNvPr>
          <p:cNvSpPr txBox="1"/>
          <p:nvPr/>
        </p:nvSpPr>
        <p:spPr>
          <a:xfrm>
            <a:off x="8148041" y="1601806"/>
            <a:ext cx="3158899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MANTENIMIENTO</a:t>
            </a:r>
            <a:endParaRPr lang="es-PE" sz="2800" dirty="0">
              <a:latin typeface="Acumin Variable Concept Semibol" panose="020B03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F5211B-B1FA-48A9-B54C-0127FDFEA7FB}"/>
              </a:ext>
            </a:extLst>
          </p:cNvPr>
          <p:cNvSpPr txBox="1"/>
          <p:nvPr/>
        </p:nvSpPr>
        <p:spPr>
          <a:xfrm>
            <a:off x="1235500" y="1730251"/>
            <a:ext cx="4329559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cumin Variable Concept Semibol" panose="020B0304020202020204" pitchFamily="34" charset="0"/>
              </a:rPr>
              <a:t>ETAPA DE COMPETENCIA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A32F71-9BFF-4495-926F-35729D99CF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04" y="2734582"/>
            <a:ext cx="5280538" cy="29797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811CA2-AD81-4F74-9FE7-39CDD0251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7389" y="2525190"/>
            <a:ext cx="5070532" cy="33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102069" y="1908414"/>
            <a:ext cx="4702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Es cuando el equipo en la etapa de cada jugador se ve obligado a esforzarse al máximo para resolver situaciones del juego y así optimizar su aprendizaje rendimiento. La competencia basada en valores éticos y de superación es el verdadero propósito del deporte.</a:t>
            </a:r>
          </a:p>
          <a:p>
            <a:endParaRPr lang="es-ES" sz="1600" b="1" dirty="0"/>
          </a:p>
          <a:p>
            <a:r>
              <a:rPr lang="es-ES" sz="1600" b="1" dirty="0"/>
              <a:t>Etapa</a:t>
            </a:r>
            <a:r>
              <a:rPr lang="es-ES" sz="1600" dirty="0"/>
              <a:t> de la no especialización (9-10 años, benjamín) La Educación. </a:t>
            </a:r>
          </a:p>
          <a:p>
            <a:r>
              <a:rPr lang="es-ES" sz="1600" b="1" dirty="0"/>
              <a:t>Etapa</a:t>
            </a:r>
            <a:r>
              <a:rPr lang="es-ES" sz="1600" dirty="0"/>
              <a:t> de iniciación (11-12 años, alevín) La Contextualización. </a:t>
            </a:r>
          </a:p>
          <a:p>
            <a:r>
              <a:rPr lang="es-ES" sz="1600" b="1" dirty="0"/>
              <a:t>Etapa</a:t>
            </a:r>
            <a:r>
              <a:rPr lang="es-ES" sz="1600" dirty="0"/>
              <a:t> de desarrollo (13-14 años, infantil) Los Cambios.  </a:t>
            </a:r>
          </a:p>
          <a:p>
            <a:r>
              <a:rPr lang="es-ES" sz="1600" b="1" dirty="0"/>
              <a:t>Etapa</a:t>
            </a:r>
            <a:r>
              <a:rPr lang="es-ES" sz="1600" dirty="0"/>
              <a:t> de perfeccionamiento (15-16 años, cadete) La Precompetición.</a:t>
            </a:r>
          </a:p>
          <a:p>
            <a:pPr marL="457200" indent="-457200">
              <a:buFontTx/>
              <a:buChar char="-"/>
            </a:pPr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881952" y="2905039"/>
            <a:ext cx="1007995" cy="1099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07" y="-129977"/>
            <a:ext cx="1514475" cy="17145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8FF33A-8F7F-4CB0-A7E2-3C66A3D05FEC}"/>
              </a:ext>
            </a:extLst>
          </p:cNvPr>
          <p:cNvSpPr txBox="1"/>
          <p:nvPr/>
        </p:nvSpPr>
        <p:spPr>
          <a:xfrm>
            <a:off x="2365933" y="369079"/>
            <a:ext cx="4329559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cumin Variable Concept Semibol" panose="020B0304020202020204" pitchFamily="34" charset="0"/>
              </a:rPr>
              <a:t>ETAPA DE COMPETENCIA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D9F9AE-94EE-43F3-B81F-2716CE1D4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057" y="1469814"/>
            <a:ext cx="6150874" cy="46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3964510" y="209098"/>
            <a:ext cx="4105662" cy="594607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73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405" y="2737620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6F8047-94F9-45DF-866D-FC4822FD3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162634"/>
            <a:ext cx="7949415" cy="54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575107" y="2305615"/>
            <a:ext cx="4057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r>
              <a:rPr lang="es-ES" sz="2000" dirty="0"/>
              <a:t>- Es la persona encargada de mantener en forma a los jugadores a lo largo de toda la temporada, pero además ayuda en la recuperación de aquellos futbolistas que han sufrido algún tipo de lesión.</a:t>
            </a:r>
            <a:endParaRPr lang="es-PE" sz="36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814530" y="2818805"/>
            <a:ext cx="1363406" cy="1220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2565712" y="581204"/>
            <a:ext cx="684458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MANTENIMIENTO FISICO EN EL FUTBOL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3" y="66089"/>
            <a:ext cx="1514475" cy="1714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2270FF-703B-45B6-BC8C-94A67037D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895" y="1780589"/>
            <a:ext cx="5276176" cy="39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3877144" y="128257"/>
            <a:ext cx="4123079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2778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417" y="2727788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8ADE53-4241-4C66-84DB-598AFA266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363" y="1138462"/>
            <a:ext cx="8468524" cy="52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50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59</cp:revision>
  <dcterms:created xsi:type="dcterms:W3CDTF">2022-06-22T15:04:09Z</dcterms:created>
  <dcterms:modified xsi:type="dcterms:W3CDTF">2023-06-11T23:28:17Z</dcterms:modified>
</cp:coreProperties>
</file>