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8" r:id="rId4"/>
    <p:sldId id="281" r:id="rId5"/>
    <p:sldId id="278" r:id="rId6"/>
    <p:sldId id="259" r:id="rId7"/>
    <p:sldId id="275" r:id="rId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2" autoAdjust="0"/>
    <p:restoredTop sz="94660"/>
  </p:normalViewPr>
  <p:slideViewPr>
    <p:cSldViewPr snapToGrid="0">
      <p:cViewPr varScale="1">
        <p:scale>
          <a:sx n="73" d="100"/>
          <a:sy n="73" d="100"/>
        </p:scale>
        <p:origin x="2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2BBFA-42BF-F694-67DC-AF85C513471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B60DCD9E-CC94-24A7-5A8D-BF70032A37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9C33C067-5706-8A6E-284C-AA5EDF6F964C}"/>
              </a:ext>
            </a:extLst>
          </p:cNvPr>
          <p:cNvSpPr>
            <a:spLocks noGrp="1"/>
          </p:cNvSpPr>
          <p:nvPr>
            <p:ph type="dt" sz="half" idx="10"/>
          </p:nvPr>
        </p:nvSpPr>
        <p:spPr/>
        <p:txBody>
          <a:bodyPr/>
          <a:lstStyle/>
          <a:p>
            <a:fld id="{A4FBEB11-BEAD-4413-BEA8-7DEA4813BA68}" type="datetimeFigureOut">
              <a:rPr lang="es-PE" smtClean="0"/>
              <a:t>10/05/2023</a:t>
            </a:fld>
            <a:endParaRPr lang="es-PE"/>
          </a:p>
        </p:txBody>
      </p:sp>
      <p:sp>
        <p:nvSpPr>
          <p:cNvPr id="5" name="Marcador de pie de página 4">
            <a:extLst>
              <a:ext uri="{FF2B5EF4-FFF2-40B4-BE49-F238E27FC236}">
                <a16:creationId xmlns:a16="http://schemas.microsoft.com/office/drawing/2014/main" id="{81CCBF04-94F3-1EE0-CFA0-5F7F3DD9315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850DCED-1777-A32B-6B26-45254361013F}"/>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296453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F1A1C-C585-DA66-B4C4-819DA3880AC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F044EA3-E922-CE73-2D04-5A24BBE7D92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9A858CC-7F8C-274E-CE21-98C4AE52DD5B}"/>
              </a:ext>
            </a:extLst>
          </p:cNvPr>
          <p:cNvSpPr>
            <a:spLocks noGrp="1"/>
          </p:cNvSpPr>
          <p:nvPr>
            <p:ph type="dt" sz="half" idx="10"/>
          </p:nvPr>
        </p:nvSpPr>
        <p:spPr/>
        <p:txBody>
          <a:bodyPr/>
          <a:lstStyle/>
          <a:p>
            <a:fld id="{A4FBEB11-BEAD-4413-BEA8-7DEA4813BA68}" type="datetimeFigureOut">
              <a:rPr lang="es-PE" smtClean="0"/>
              <a:t>10/05/2023</a:t>
            </a:fld>
            <a:endParaRPr lang="es-PE"/>
          </a:p>
        </p:txBody>
      </p:sp>
      <p:sp>
        <p:nvSpPr>
          <p:cNvPr id="5" name="Marcador de pie de página 4">
            <a:extLst>
              <a:ext uri="{FF2B5EF4-FFF2-40B4-BE49-F238E27FC236}">
                <a16:creationId xmlns:a16="http://schemas.microsoft.com/office/drawing/2014/main" id="{CF0AFEB6-FDAE-61ED-F8EF-7DD8544897D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A4E5847-635F-613C-1B48-0100B0FDDEB1}"/>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417548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E17755-9AD6-AC1F-F1B7-173E62C415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8B916AE-FF35-C629-FABB-9D29C319D22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9AFE2C6-E877-4C9E-A2B7-588C4C744D59}"/>
              </a:ext>
            </a:extLst>
          </p:cNvPr>
          <p:cNvSpPr>
            <a:spLocks noGrp="1"/>
          </p:cNvSpPr>
          <p:nvPr>
            <p:ph type="dt" sz="half" idx="10"/>
          </p:nvPr>
        </p:nvSpPr>
        <p:spPr/>
        <p:txBody>
          <a:bodyPr/>
          <a:lstStyle/>
          <a:p>
            <a:fld id="{A4FBEB11-BEAD-4413-BEA8-7DEA4813BA68}" type="datetimeFigureOut">
              <a:rPr lang="es-PE" smtClean="0"/>
              <a:t>10/05/2023</a:t>
            </a:fld>
            <a:endParaRPr lang="es-PE"/>
          </a:p>
        </p:txBody>
      </p:sp>
      <p:sp>
        <p:nvSpPr>
          <p:cNvPr id="5" name="Marcador de pie de página 4">
            <a:extLst>
              <a:ext uri="{FF2B5EF4-FFF2-40B4-BE49-F238E27FC236}">
                <a16:creationId xmlns:a16="http://schemas.microsoft.com/office/drawing/2014/main" id="{295E072D-32D4-C15C-6C99-5FE6CBC438D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F9BA23D-3660-48C9-D8F9-A56805852844}"/>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426744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7A9402-7E1D-1818-0A45-663BFDB91DF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EABFC09-0970-C79C-17E7-4CD81247A2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5D7BAE7-B59E-ABF2-2533-F631F32FFFE2}"/>
              </a:ext>
            </a:extLst>
          </p:cNvPr>
          <p:cNvSpPr>
            <a:spLocks noGrp="1"/>
          </p:cNvSpPr>
          <p:nvPr>
            <p:ph type="dt" sz="half" idx="10"/>
          </p:nvPr>
        </p:nvSpPr>
        <p:spPr/>
        <p:txBody>
          <a:bodyPr/>
          <a:lstStyle/>
          <a:p>
            <a:fld id="{A4FBEB11-BEAD-4413-BEA8-7DEA4813BA68}" type="datetimeFigureOut">
              <a:rPr lang="es-PE" smtClean="0"/>
              <a:t>10/05/2023</a:t>
            </a:fld>
            <a:endParaRPr lang="es-PE"/>
          </a:p>
        </p:txBody>
      </p:sp>
      <p:sp>
        <p:nvSpPr>
          <p:cNvPr id="5" name="Marcador de pie de página 4">
            <a:extLst>
              <a:ext uri="{FF2B5EF4-FFF2-40B4-BE49-F238E27FC236}">
                <a16:creationId xmlns:a16="http://schemas.microsoft.com/office/drawing/2014/main" id="{51DDA4C6-13D9-521D-E25C-05E763E1F8D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B820ED5-F405-C7FA-05C6-92F30005315E}"/>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382343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DD392-21D7-C3DF-41A7-F63D06B02EF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72A670E-41B3-8DA9-B30A-592E4DFB9D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15B6795-62F2-7568-C25E-E965307C4D81}"/>
              </a:ext>
            </a:extLst>
          </p:cNvPr>
          <p:cNvSpPr>
            <a:spLocks noGrp="1"/>
          </p:cNvSpPr>
          <p:nvPr>
            <p:ph type="dt" sz="half" idx="10"/>
          </p:nvPr>
        </p:nvSpPr>
        <p:spPr/>
        <p:txBody>
          <a:bodyPr/>
          <a:lstStyle/>
          <a:p>
            <a:fld id="{A4FBEB11-BEAD-4413-BEA8-7DEA4813BA68}" type="datetimeFigureOut">
              <a:rPr lang="es-PE" smtClean="0"/>
              <a:t>10/05/2023</a:t>
            </a:fld>
            <a:endParaRPr lang="es-PE"/>
          </a:p>
        </p:txBody>
      </p:sp>
      <p:sp>
        <p:nvSpPr>
          <p:cNvPr id="5" name="Marcador de pie de página 4">
            <a:extLst>
              <a:ext uri="{FF2B5EF4-FFF2-40B4-BE49-F238E27FC236}">
                <a16:creationId xmlns:a16="http://schemas.microsoft.com/office/drawing/2014/main" id="{17CE6CB0-2AD1-9616-44BD-D46964C45B8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CF2F158-7215-A69F-3FFE-B95799CD653F}"/>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159273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E11AF-C2C1-879C-7838-B8A36DAABA4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642DF68-FA87-45C3-B109-442ECD06267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511618A4-5CEF-3258-0EE1-C28E55DA25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0AFFEAF3-CCC6-EE2E-1806-E141F53C877A}"/>
              </a:ext>
            </a:extLst>
          </p:cNvPr>
          <p:cNvSpPr>
            <a:spLocks noGrp="1"/>
          </p:cNvSpPr>
          <p:nvPr>
            <p:ph type="dt" sz="half" idx="10"/>
          </p:nvPr>
        </p:nvSpPr>
        <p:spPr/>
        <p:txBody>
          <a:bodyPr/>
          <a:lstStyle/>
          <a:p>
            <a:fld id="{A4FBEB11-BEAD-4413-BEA8-7DEA4813BA68}" type="datetimeFigureOut">
              <a:rPr lang="es-PE" smtClean="0"/>
              <a:t>10/05/2023</a:t>
            </a:fld>
            <a:endParaRPr lang="es-PE"/>
          </a:p>
        </p:txBody>
      </p:sp>
      <p:sp>
        <p:nvSpPr>
          <p:cNvPr id="6" name="Marcador de pie de página 5">
            <a:extLst>
              <a:ext uri="{FF2B5EF4-FFF2-40B4-BE49-F238E27FC236}">
                <a16:creationId xmlns:a16="http://schemas.microsoft.com/office/drawing/2014/main" id="{8A2064FE-2A55-1834-A712-2CB2290A4AE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240E291-DF7E-BF1B-21D7-5364C6C7569F}"/>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344036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C11D7-D02A-49DB-7A42-D586E82760E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09BC5C8-A33A-577D-8103-5A3CC5F2C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3429687-2609-7A84-FD7F-95ECA1DCE74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2BAC7556-624B-FFA5-A2D8-2FA441D26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E7DEEC9-19AD-DD87-D183-CC52CBAB03C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89FE8C3-0E82-CF72-6843-FAD17007A1E4}"/>
              </a:ext>
            </a:extLst>
          </p:cNvPr>
          <p:cNvSpPr>
            <a:spLocks noGrp="1"/>
          </p:cNvSpPr>
          <p:nvPr>
            <p:ph type="dt" sz="half" idx="10"/>
          </p:nvPr>
        </p:nvSpPr>
        <p:spPr/>
        <p:txBody>
          <a:bodyPr/>
          <a:lstStyle/>
          <a:p>
            <a:fld id="{A4FBEB11-BEAD-4413-BEA8-7DEA4813BA68}" type="datetimeFigureOut">
              <a:rPr lang="es-PE" smtClean="0"/>
              <a:t>10/05/2023</a:t>
            </a:fld>
            <a:endParaRPr lang="es-PE"/>
          </a:p>
        </p:txBody>
      </p:sp>
      <p:sp>
        <p:nvSpPr>
          <p:cNvPr id="8" name="Marcador de pie de página 7">
            <a:extLst>
              <a:ext uri="{FF2B5EF4-FFF2-40B4-BE49-F238E27FC236}">
                <a16:creationId xmlns:a16="http://schemas.microsoft.com/office/drawing/2014/main" id="{6639FE03-AD62-38D6-117C-301BFF4549E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7BF2FD2E-B898-AF32-E5FA-09F916388C82}"/>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197605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C18A5B-00D9-7C70-F5D6-3BFEE5970AC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6A6B9AFF-68F5-DC79-EF41-7CE4E1DF34E1}"/>
              </a:ext>
            </a:extLst>
          </p:cNvPr>
          <p:cNvSpPr>
            <a:spLocks noGrp="1"/>
          </p:cNvSpPr>
          <p:nvPr>
            <p:ph type="dt" sz="half" idx="10"/>
          </p:nvPr>
        </p:nvSpPr>
        <p:spPr/>
        <p:txBody>
          <a:bodyPr/>
          <a:lstStyle/>
          <a:p>
            <a:fld id="{A4FBEB11-BEAD-4413-BEA8-7DEA4813BA68}" type="datetimeFigureOut">
              <a:rPr lang="es-PE" smtClean="0"/>
              <a:t>10/05/2023</a:t>
            </a:fld>
            <a:endParaRPr lang="es-PE"/>
          </a:p>
        </p:txBody>
      </p:sp>
      <p:sp>
        <p:nvSpPr>
          <p:cNvPr id="4" name="Marcador de pie de página 3">
            <a:extLst>
              <a:ext uri="{FF2B5EF4-FFF2-40B4-BE49-F238E27FC236}">
                <a16:creationId xmlns:a16="http://schemas.microsoft.com/office/drawing/2014/main" id="{973900D9-9199-C306-012F-4B0EB40040F7}"/>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82B8B72B-7B1B-D1C0-A34C-4CCA8080A81C}"/>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382924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46BCD5-F10D-CAE3-1A3D-1444CEDE8CAB}"/>
              </a:ext>
            </a:extLst>
          </p:cNvPr>
          <p:cNvSpPr>
            <a:spLocks noGrp="1"/>
          </p:cNvSpPr>
          <p:nvPr>
            <p:ph type="dt" sz="half" idx="10"/>
          </p:nvPr>
        </p:nvSpPr>
        <p:spPr/>
        <p:txBody>
          <a:bodyPr/>
          <a:lstStyle/>
          <a:p>
            <a:fld id="{A4FBEB11-BEAD-4413-BEA8-7DEA4813BA68}" type="datetimeFigureOut">
              <a:rPr lang="es-PE" smtClean="0"/>
              <a:t>10/05/2023</a:t>
            </a:fld>
            <a:endParaRPr lang="es-PE"/>
          </a:p>
        </p:txBody>
      </p:sp>
      <p:sp>
        <p:nvSpPr>
          <p:cNvPr id="3" name="Marcador de pie de página 2">
            <a:extLst>
              <a:ext uri="{FF2B5EF4-FFF2-40B4-BE49-F238E27FC236}">
                <a16:creationId xmlns:a16="http://schemas.microsoft.com/office/drawing/2014/main" id="{CDB8DE16-3B1A-EBA0-0FE3-A370CC0A55C9}"/>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FCC9C83B-DE59-7FDE-9CA5-8ACF806549AA}"/>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295336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69DAF-26D0-2F79-2D51-3F55BFFEAF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6F020D4-C461-AA9C-63C4-6BF46303A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183AEB10-ABA3-FB5A-AD38-FBD956B18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92B5B4-73D4-9A0F-3583-0B14C1510B99}"/>
              </a:ext>
            </a:extLst>
          </p:cNvPr>
          <p:cNvSpPr>
            <a:spLocks noGrp="1"/>
          </p:cNvSpPr>
          <p:nvPr>
            <p:ph type="dt" sz="half" idx="10"/>
          </p:nvPr>
        </p:nvSpPr>
        <p:spPr/>
        <p:txBody>
          <a:bodyPr/>
          <a:lstStyle/>
          <a:p>
            <a:fld id="{A4FBEB11-BEAD-4413-BEA8-7DEA4813BA68}" type="datetimeFigureOut">
              <a:rPr lang="es-PE" smtClean="0"/>
              <a:t>10/05/2023</a:t>
            </a:fld>
            <a:endParaRPr lang="es-PE"/>
          </a:p>
        </p:txBody>
      </p:sp>
      <p:sp>
        <p:nvSpPr>
          <p:cNvPr id="6" name="Marcador de pie de página 5">
            <a:extLst>
              <a:ext uri="{FF2B5EF4-FFF2-40B4-BE49-F238E27FC236}">
                <a16:creationId xmlns:a16="http://schemas.microsoft.com/office/drawing/2014/main" id="{CE81646E-9519-6C3B-1F9B-D537D540773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349F7C9-E19F-2BDB-62F6-8E751EB7932A}"/>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235413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4B25D-448C-82C7-92C4-EB9329646E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855DB91B-9120-4B34-A479-0856B794D7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A12251B7-CC69-8068-01C3-A9B4BB283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256A21-F03F-DD1B-C977-500DE9107B28}"/>
              </a:ext>
            </a:extLst>
          </p:cNvPr>
          <p:cNvSpPr>
            <a:spLocks noGrp="1"/>
          </p:cNvSpPr>
          <p:nvPr>
            <p:ph type="dt" sz="half" idx="10"/>
          </p:nvPr>
        </p:nvSpPr>
        <p:spPr/>
        <p:txBody>
          <a:bodyPr/>
          <a:lstStyle/>
          <a:p>
            <a:fld id="{A4FBEB11-BEAD-4413-BEA8-7DEA4813BA68}" type="datetimeFigureOut">
              <a:rPr lang="es-PE" smtClean="0"/>
              <a:t>10/05/2023</a:t>
            </a:fld>
            <a:endParaRPr lang="es-PE"/>
          </a:p>
        </p:txBody>
      </p:sp>
      <p:sp>
        <p:nvSpPr>
          <p:cNvPr id="6" name="Marcador de pie de página 5">
            <a:extLst>
              <a:ext uri="{FF2B5EF4-FFF2-40B4-BE49-F238E27FC236}">
                <a16:creationId xmlns:a16="http://schemas.microsoft.com/office/drawing/2014/main" id="{99D0E54F-4C6B-E2E7-8843-05828827C33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1DC1D6C-030D-5F60-D120-6643869EBED6}"/>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427095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2E2BF0-359D-8587-211D-0E7761B36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F846887-94D6-57C8-7B25-1B713B9DCB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B8A4E47-4112-292E-AB8D-271A064E7B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BEB11-BEAD-4413-BEA8-7DEA4813BA68}" type="datetimeFigureOut">
              <a:rPr lang="es-PE" smtClean="0"/>
              <a:t>10/05/2023</a:t>
            </a:fld>
            <a:endParaRPr lang="es-PE"/>
          </a:p>
        </p:txBody>
      </p:sp>
      <p:sp>
        <p:nvSpPr>
          <p:cNvPr id="5" name="Marcador de pie de página 4">
            <a:extLst>
              <a:ext uri="{FF2B5EF4-FFF2-40B4-BE49-F238E27FC236}">
                <a16:creationId xmlns:a16="http://schemas.microsoft.com/office/drawing/2014/main" id="{A6123C05-C59F-A7FB-531A-2BDFB2F42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73270EB-1B4C-EF07-9838-E85C776521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9799A-8ED8-4B24-8D5F-50A35C92B8EB}" type="slidenum">
              <a:rPr lang="es-PE" smtClean="0"/>
              <a:t>‹Nº›</a:t>
            </a:fld>
            <a:endParaRPr lang="es-PE"/>
          </a:p>
        </p:txBody>
      </p:sp>
    </p:spTree>
    <p:extLst>
      <p:ext uri="{BB962C8B-B14F-4D97-AF65-F5344CB8AC3E}">
        <p14:creationId xmlns:p14="http://schemas.microsoft.com/office/powerpoint/2010/main" val="2088669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9AD700F-F5A1-A41D-D08F-47DD94C70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792" y="6187211"/>
            <a:ext cx="946076" cy="403912"/>
          </a:xfrm>
          <a:prstGeom prst="rect">
            <a:avLst/>
          </a:prstGeom>
        </p:spPr>
      </p:pic>
      <p:pic>
        <p:nvPicPr>
          <p:cNvPr id="13" name="Imagen 12">
            <a:extLst>
              <a:ext uri="{FF2B5EF4-FFF2-40B4-BE49-F238E27FC236}">
                <a16:creationId xmlns:a16="http://schemas.microsoft.com/office/drawing/2014/main" id="{4A8FBF53-ADC6-AC75-6601-73953E8F6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699140" y="6456462"/>
            <a:ext cx="946076" cy="269321"/>
          </a:xfrm>
          <a:prstGeom prst="rect">
            <a:avLst/>
          </a:prstGeom>
        </p:spPr>
      </p:pic>
      <p:pic>
        <p:nvPicPr>
          <p:cNvPr id="15" name="Imagen 14">
            <a:extLst>
              <a:ext uri="{FF2B5EF4-FFF2-40B4-BE49-F238E27FC236}">
                <a16:creationId xmlns:a16="http://schemas.microsoft.com/office/drawing/2014/main" id="{4D1C81D5-10A0-540F-6142-9F5AA6D45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5632" y="289483"/>
            <a:ext cx="964471" cy="594607"/>
          </a:xfrm>
          <a:prstGeom prst="rect">
            <a:avLst/>
          </a:prstGeom>
        </p:spPr>
      </p:pic>
      <p:sp>
        <p:nvSpPr>
          <p:cNvPr id="21" name="CuadroTexto 20">
            <a:extLst>
              <a:ext uri="{FF2B5EF4-FFF2-40B4-BE49-F238E27FC236}">
                <a16:creationId xmlns:a16="http://schemas.microsoft.com/office/drawing/2014/main" id="{ED402BD8-B3FE-061A-5E6B-529D8CA1D5EC}"/>
              </a:ext>
            </a:extLst>
          </p:cNvPr>
          <p:cNvSpPr txBox="1"/>
          <p:nvPr/>
        </p:nvSpPr>
        <p:spPr>
          <a:xfrm>
            <a:off x="9320168" y="739650"/>
            <a:ext cx="2757944" cy="1323439"/>
          </a:xfrm>
          <a:prstGeom prst="rect">
            <a:avLst/>
          </a:prstGeom>
          <a:noFill/>
        </p:spPr>
        <p:txBody>
          <a:bodyPr wrap="square" rtlCol="0">
            <a:spAutoFit/>
          </a:bodyPr>
          <a:lstStyle/>
          <a:p>
            <a:r>
              <a:rPr lang="es-ES" sz="4000" b="1" dirty="0">
                <a:solidFill>
                  <a:schemeClr val="bg1"/>
                </a:solidFill>
                <a:latin typeface="Acumin Variable Concept Black" panose="020B0304020202020204" pitchFamily="34" charset="0"/>
              </a:rPr>
              <a:t>Juan Carlos Montalvo</a:t>
            </a:r>
            <a:endParaRPr lang="es-PE" sz="4000" b="1" dirty="0">
              <a:solidFill>
                <a:schemeClr val="bg1"/>
              </a:solidFill>
              <a:latin typeface="Acumin Variable Concept Black" panose="020B0304020202020204" pitchFamily="34" charset="0"/>
            </a:endParaRPr>
          </a:p>
        </p:txBody>
      </p:sp>
      <p:pic>
        <p:nvPicPr>
          <p:cNvPr id="2" name="Imagen 1">
            <a:extLst>
              <a:ext uri="{FF2B5EF4-FFF2-40B4-BE49-F238E27FC236}">
                <a16:creationId xmlns:a16="http://schemas.microsoft.com/office/drawing/2014/main" id="{B50A12FB-461B-A0D9-C990-1D968F540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58470"/>
            <a:ext cx="7214532" cy="2699530"/>
          </a:xfrm>
          <a:prstGeom prst="rect">
            <a:avLst/>
          </a:prstGeom>
        </p:spPr>
      </p:pic>
      <p:sp>
        <p:nvSpPr>
          <p:cNvPr id="19" name="CuadroTexto 18">
            <a:extLst>
              <a:ext uri="{FF2B5EF4-FFF2-40B4-BE49-F238E27FC236}">
                <a16:creationId xmlns:a16="http://schemas.microsoft.com/office/drawing/2014/main" id="{37F5211B-B1FA-48A9-B54C-0127FDFEA7FB}"/>
              </a:ext>
            </a:extLst>
          </p:cNvPr>
          <p:cNvSpPr txBox="1"/>
          <p:nvPr/>
        </p:nvSpPr>
        <p:spPr>
          <a:xfrm>
            <a:off x="3769415" y="1788773"/>
            <a:ext cx="3970050" cy="584775"/>
          </a:xfrm>
          <a:prstGeom prst="rect">
            <a:avLst/>
          </a:prstGeom>
          <a:solidFill>
            <a:srgbClr val="FFFF00"/>
          </a:solidFill>
          <a:ln>
            <a:solidFill>
              <a:srgbClr val="7030A0"/>
            </a:solidFill>
          </a:ln>
          <a:effectLst>
            <a:glow rad="139700">
              <a:schemeClr val="accent6">
                <a:satMod val="175000"/>
                <a:alpha val="40000"/>
              </a:schemeClr>
            </a:glow>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3200" dirty="0">
                <a:latin typeface="Acumin Variable Concept Semibol" panose="020B0304020202020204" pitchFamily="34" charset="0"/>
              </a:rPr>
              <a:t>MANEJOS DE GRUPOS</a:t>
            </a:r>
            <a:endParaRPr lang="es-PE" sz="3200" dirty="0">
              <a:latin typeface="Acumin Variable Concept Semibol" panose="020B0304020202020204" pitchFamily="34" charset="0"/>
            </a:endParaRPr>
          </a:p>
        </p:txBody>
      </p:sp>
      <p:sp>
        <p:nvSpPr>
          <p:cNvPr id="14" name="CuadroTexto 13">
            <a:extLst>
              <a:ext uri="{FF2B5EF4-FFF2-40B4-BE49-F238E27FC236}">
                <a16:creationId xmlns:a16="http://schemas.microsoft.com/office/drawing/2014/main" id="{505F2630-6A60-4126-ACD1-86927E6D880D}"/>
              </a:ext>
            </a:extLst>
          </p:cNvPr>
          <p:cNvSpPr txBox="1"/>
          <p:nvPr/>
        </p:nvSpPr>
        <p:spPr>
          <a:xfrm>
            <a:off x="1802672" y="43640"/>
            <a:ext cx="8052312" cy="1106505"/>
          </a:xfrm>
          <a:prstGeom prst="rect">
            <a:avLst/>
          </a:prstGeom>
          <a:solidFill>
            <a:schemeClr val="accent2">
              <a:lumMod val="60000"/>
              <a:lumOff val="40000"/>
            </a:schemeClr>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pPr algn="ctr"/>
            <a:r>
              <a:rPr lang="es-PE" sz="3200" b="1" i="1" dirty="0">
                <a:solidFill>
                  <a:schemeClr val="bg2">
                    <a:lumMod val="10000"/>
                  </a:schemeClr>
                </a:solidFill>
                <a:latin typeface="Acumin Variable Concept Black" panose="020B0304020202020204" pitchFamily="34" charset="0"/>
              </a:rPr>
              <a:t>EXTRATEGIAS METODOLOGICAS Y DIDACTIVAS EN LA PREPARACION FISICA DEL FUTBOL</a:t>
            </a:r>
          </a:p>
        </p:txBody>
      </p:sp>
      <p:sp>
        <p:nvSpPr>
          <p:cNvPr id="9" name="Flecha: a la izquierda, derecha y arriba 8">
            <a:extLst>
              <a:ext uri="{FF2B5EF4-FFF2-40B4-BE49-F238E27FC236}">
                <a16:creationId xmlns:a16="http://schemas.microsoft.com/office/drawing/2014/main" id="{C701A8DD-085E-46E8-8FB3-7295AE0F67F8}"/>
              </a:ext>
            </a:extLst>
          </p:cNvPr>
          <p:cNvSpPr/>
          <p:nvPr/>
        </p:nvSpPr>
        <p:spPr>
          <a:xfrm rot="10800000">
            <a:off x="4579756" y="2733568"/>
            <a:ext cx="2760618" cy="128963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452B655D-5480-43E7-9303-49D42F85AC5B}"/>
              </a:ext>
            </a:extLst>
          </p:cNvPr>
          <p:cNvPicPr>
            <a:picLocks noChangeAspect="1"/>
          </p:cNvPicPr>
          <p:nvPr/>
        </p:nvPicPr>
        <p:blipFill>
          <a:blip r:embed="rId6"/>
          <a:stretch>
            <a:fillRect/>
          </a:stretch>
        </p:blipFill>
        <p:spPr>
          <a:xfrm>
            <a:off x="4358889" y="4125149"/>
            <a:ext cx="3152100" cy="2536907"/>
          </a:xfrm>
          <a:prstGeom prst="rect">
            <a:avLst/>
          </a:prstGeom>
        </p:spPr>
      </p:pic>
      <p:pic>
        <p:nvPicPr>
          <p:cNvPr id="8" name="Imagen 7">
            <a:extLst>
              <a:ext uri="{FF2B5EF4-FFF2-40B4-BE49-F238E27FC236}">
                <a16:creationId xmlns:a16="http://schemas.microsoft.com/office/drawing/2014/main" id="{ABC4C110-DB1F-4C8B-83B4-DB4115A69323}"/>
              </a:ext>
            </a:extLst>
          </p:cNvPr>
          <p:cNvPicPr>
            <a:picLocks noChangeAspect="1"/>
          </p:cNvPicPr>
          <p:nvPr/>
        </p:nvPicPr>
        <p:blipFill rotWithShape="1">
          <a:blip r:embed="rId7"/>
          <a:srcRect l="55538"/>
          <a:stretch/>
        </p:blipFill>
        <p:spPr>
          <a:xfrm>
            <a:off x="7753726" y="2558801"/>
            <a:ext cx="4202516" cy="3132698"/>
          </a:xfrm>
          <a:prstGeom prst="rect">
            <a:avLst/>
          </a:prstGeom>
        </p:spPr>
      </p:pic>
      <p:pic>
        <p:nvPicPr>
          <p:cNvPr id="10" name="Imagen 9">
            <a:extLst>
              <a:ext uri="{FF2B5EF4-FFF2-40B4-BE49-F238E27FC236}">
                <a16:creationId xmlns:a16="http://schemas.microsoft.com/office/drawing/2014/main" id="{C270A9DB-E345-4B2D-8D7E-CF4DE6076DDC}"/>
              </a:ext>
            </a:extLst>
          </p:cNvPr>
          <p:cNvPicPr>
            <a:picLocks noChangeAspect="1"/>
          </p:cNvPicPr>
          <p:nvPr/>
        </p:nvPicPr>
        <p:blipFill>
          <a:blip r:embed="rId8"/>
          <a:stretch>
            <a:fillRect/>
          </a:stretch>
        </p:blipFill>
        <p:spPr>
          <a:xfrm>
            <a:off x="415009" y="2558801"/>
            <a:ext cx="3701143" cy="2910182"/>
          </a:xfrm>
          <a:prstGeom prst="rect">
            <a:avLst/>
          </a:prstGeom>
        </p:spPr>
      </p:pic>
    </p:spTree>
    <p:extLst>
      <p:ext uri="{BB962C8B-B14F-4D97-AF65-F5344CB8AC3E}">
        <p14:creationId xmlns:p14="http://schemas.microsoft.com/office/powerpoint/2010/main" val="717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4FD9257-B55F-0649-B3B7-F54EF5061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432" y="285984"/>
            <a:ext cx="964471" cy="594607"/>
          </a:xfrm>
          <a:prstGeom prst="rect">
            <a:avLst/>
          </a:prstGeom>
        </p:spPr>
      </p:pic>
      <p:pic>
        <p:nvPicPr>
          <p:cNvPr id="5" name="Imagen 4">
            <a:extLst>
              <a:ext uri="{FF2B5EF4-FFF2-40B4-BE49-F238E27FC236}">
                <a16:creationId xmlns:a16="http://schemas.microsoft.com/office/drawing/2014/main" id="{5B3BC7D0-1EDF-13A2-7068-B3F9B33D5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17432" y="6302695"/>
            <a:ext cx="946076" cy="269321"/>
          </a:xfrm>
          <a:prstGeom prst="rect">
            <a:avLst/>
          </a:prstGeom>
        </p:spPr>
      </p:pic>
      <p:pic>
        <p:nvPicPr>
          <p:cNvPr id="8" name="Imagen 7">
            <a:extLst>
              <a:ext uri="{FF2B5EF4-FFF2-40B4-BE49-F238E27FC236}">
                <a16:creationId xmlns:a16="http://schemas.microsoft.com/office/drawing/2014/main" id="{BF35A8AB-AC63-CEC4-E413-845232F83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92" y="285984"/>
            <a:ext cx="946076" cy="403912"/>
          </a:xfrm>
          <a:prstGeom prst="rect">
            <a:avLst/>
          </a:prstGeom>
        </p:spPr>
      </p:pic>
      <p:pic>
        <p:nvPicPr>
          <p:cNvPr id="16" name="Imagen 15">
            <a:extLst>
              <a:ext uri="{FF2B5EF4-FFF2-40B4-BE49-F238E27FC236}">
                <a16:creationId xmlns:a16="http://schemas.microsoft.com/office/drawing/2014/main" id="{C2A7193A-4329-50DB-D77E-043A03603B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158470"/>
            <a:ext cx="7214532" cy="2699530"/>
          </a:xfrm>
          <a:prstGeom prst="rect">
            <a:avLst/>
          </a:prstGeom>
        </p:spPr>
      </p:pic>
      <p:sp>
        <p:nvSpPr>
          <p:cNvPr id="9" name="CuadroTexto 8">
            <a:extLst>
              <a:ext uri="{FF2B5EF4-FFF2-40B4-BE49-F238E27FC236}">
                <a16:creationId xmlns:a16="http://schemas.microsoft.com/office/drawing/2014/main" id="{641E9252-ACD1-404A-A352-79DF4A9E4640}"/>
              </a:ext>
            </a:extLst>
          </p:cNvPr>
          <p:cNvSpPr txBox="1"/>
          <p:nvPr/>
        </p:nvSpPr>
        <p:spPr>
          <a:xfrm>
            <a:off x="3746501" y="246781"/>
            <a:ext cx="3960584" cy="584775"/>
          </a:xfrm>
          <a:prstGeom prst="rect">
            <a:avLst/>
          </a:prstGeom>
          <a:solidFill>
            <a:srgbClr val="00B0F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3200" dirty="0">
                <a:latin typeface="Acumin Variable Concept Semibol" panose="020B0304020202020204" pitchFamily="34" charset="0"/>
              </a:rPr>
              <a:t> VIDEO INFORMATIVO:</a:t>
            </a:r>
            <a:endParaRPr lang="es-PE" sz="3200" dirty="0">
              <a:latin typeface="Acumin Variable Concept Semibol" panose="020B0304020202020204" pitchFamily="34" charset="0"/>
            </a:endParaRPr>
          </a:p>
        </p:txBody>
      </p:sp>
      <p:pic>
        <p:nvPicPr>
          <p:cNvPr id="11" name="Imagen 10">
            <a:extLst>
              <a:ext uri="{FF2B5EF4-FFF2-40B4-BE49-F238E27FC236}">
                <a16:creationId xmlns:a16="http://schemas.microsoft.com/office/drawing/2014/main" id="{40F483F2-34B8-431B-A72A-86E799C12919}"/>
              </a:ext>
            </a:extLst>
          </p:cNvPr>
          <p:cNvPicPr>
            <a:picLocks noChangeAspect="1"/>
          </p:cNvPicPr>
          <p:nvPr/>
        </p:nvPicPr>
        <p:blipFill>
          <a:blip r:embed="rId6"/>
          <a:stretch>
            <a:fillRect/>
          </a:stretch>
        </p:blipFill>
        <p:spPr>
          <a:xfrm rot="16200000">
            <a:off x="5509170" y="2728912"/>
            <a:ext cx="952500" cy="1400175"/>
          </a:xfrm>
          <a:prstGeom prst="rect">
            <a:avLst/>
          </a:prstGeom>
        </p:spPr>
      </p:pic>
      <p:pic>
        <p:nvPicPr>
          <p:cNvPr id="6" name="Imagen 5">
            <a:extLst>
              <a:ext uri="{FF2B5EF4-FFF2-40B4-BE49-F238E27FC236}">
                <a16:creationId xmlns:a16="http://schemas.microsoft.com/office/drawing/2014/main" id="{679226A8-6B80-4463-91E0-9711583491F5}"/>
              </a:ext>
            </a:extLst>
          </p:cNvPr>
          <p:cNvPicPr>
            <a:picLocks noChangeAspect="1"/>
          </p:cNvPicPr>
          <p:nvPr/>
        </p:nvPicPr>
        <p:blipFill>
          <a:blip r:embed="rId7"/>
          <a:stretch>
            <a:fillRect/>
          </a:stretch>
        </p:blipFill>
        <p:spPr>
          <a:xfrm>
            <a:off x="328492" y="1546407"/>
            <a:ext cx="4851883" cy="4018616"/>
          </a:xfrm>
          <a:prstGeom prst="rect">
            <a:avLst/>
          </a:prstGeom>
        </p:spPr>
      </p:pic>
      <p:pic>
        <p:nvPicPr>
          <p:cNvPr id="7" name="Imagen 6">
            <a:extLst>
              <a:ext uri="{FF2B5EF4-FFF2-40B4-BE49-F238E27FC236}">
                <a16:creationId xmlns:a16="http://schemas.microsoft.com/office/drawing/2014/main" id="{9F812094-051E-499B-AB55-7EF0C5F869BB}"/>
              </a:ext>
            </a:extLst>
          </p:cNvPr>
          <p:cNvPicPr>
            <a:picLocks noChangeAspect="1"/>
          </p:cNvPicPr>
          <p:nvPr/>
        </p:nvPicPr>
        <p:blipFill>
          <a:blip r:embed="rId8"/>
          <a:stretch>
            <a:fillRect/>
          </a:stretch>
        </p:blipFill>
        <p:spPr>
          <a:xfrm>
            <a:off x="6851425" y="1546407"/>
            <a:ext cx="5220288" cy="3940485"/>
          </a:xfrm>
          <a:prstGeom prst="rect">
            <a:avLst/>
          </a:prstGeom>
        </p:spPr>
      </p:pic>
    </p:spTree>
    <p:extLst>
      <p:ext uri="{BB962C8B-B14F-4D97-AF65-F5344CB8AC3E}">
        <p14:creationId xmlns:p14="http://schemas.microsoft.com/office/powerpoint/2010/main" val="62222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AFCEA0-45D7-4FD2-D14C-57EB0BDAF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432" y="296091"/>
            <a:ext cx="964471" cy="594607"/>
          </a:xfrm>
          <a:prstGeom prst="rect">
            <a:avLst/>
          </a:prstGeom>
        </p:spPr>
      </p:pic>
      <p:pic>
        <p:nvPicPr>
          <p:cNvPr id="5" name="Imagen 4">
            <a:extLst>
              <a:ext uri="{FF2B5EF4-FFF2-40B4-BE49-F238E27FC236}">
                <a16:creationId xmlns:a16="http://schemas.microsoft.com/office/drawing/2014/main" id="{9F41A3B8-DE8D-0C30-387F-2238F0881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17432" y="6302695"/>
            <a:ext cx="946076" cy="269321"/>
          </a:xfrm>
          <a:prstGeom prst="rect">
            <a:avLst/>
          </a:prstGeom>
        </p:spPr>
      </p:pic>
      <p:pic>
        <p:nvPicPr>
          <p:cNvPr id="6" name="Imagen 5">
            <a:extLst>
              <a:ext uri="{FF2B5EF4-FFF2-40B4-BE49-F238E27FC236}">
                <a16:creationId xmlns:a16="http://schemas.microsoft.com/office/drawing/2014/main" id="{9D2672C8-9FF9-A20B-1D39-3839CF43A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92" y="6235399"/>
            <a:ext cx="946076" cy="403912"/>
          </a:xfrm>
          <a:prstGeom prst="rect">
            <a:avLst/>
          </a:prstGeom>
        </p:spPr>
      </p:pic>
      <p:sp>
        <p:nvSpPr>
          <p:cNvPr id="8" name="CuadroTexto 7">
            <a:extLst>
              <a:ext uri="{FF2B5EF4-FFF2-40B4-BE49-F238E27FC236}">
                <a16:creationId xmlns:a16="http://schemas.microsoft.com/office/drawing/2014/main" id="{1DA8642E-04EE-40E3-9B7E-34608673E7DE}"/>
              </a:ext>
            </a:extLst>
          </p:cNvPr>
          <p:cNvSpPr txBox="1"/>
          <p:nvPr/>
        </p:nvSpPr>
        <p:spPr>
          <a:xfrm>
            <a:off x="2585386" y="454917"/>
            <a:ext cx="7021227" cy="523220"/>
          </a:xfrm>
          <a:prstGeom prst="rect">
            <a:avLst/>
          </a:prstGeom>
          <a:solidFill>
            <a:srgbClr val="FFFF0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2800" b="1" dirty="0"/>
              <a:t>MANEJOS TECNICOS EN GRUPOS DEL FUTBOL</a:t>
            </a:r>
            <a:endParaRPr lang="es-ES" sz="2800" dirty="0"/>
          </a:p>
        </p:txBody>
      </p:sp>
      <p:sp>
        <p:nvSpPr>
          <p:cNvPr id="7" name="Rectángulo 6">
            <a:extLst>
              <a:ext uri="{FF2B5EF4-FFF2-40B4-BE49-F238E27FC236}">
                <a16:creationId xmlns:a16="http://schemas.microsoft.com/office/drawing/2014/main" id="{8AA4F6C4-7D8A-4904-ADF2-D0D9B4689DEA}"/>
              </a:ext>
            </a:extLst>
          </p:cNvPr>
          <p:cNvSpPr/>
          <p:nvPr/>
        </p:nvSpPr>
        <p:spPr>
          <a:xfrm>
            <a:off x="445946" y="2368642"/>
            <a:ext cx="3648550" cy="3170099"/>
          </a:xfrm>
          <a:prstGeom prst="rect">
            <a:avLst/>
          </a:prstGeom>
        </p:spPr>
        <p:txBody>
          <a:bodyPr wrap="square">
            <a:spAutoFit/>
          </a:bodyPr>
          <a:lstStyle/>
          <a:p>
            <a:pPr marL="285750" indent="-285750">
              <a:buFontTx/>
              <a:buChar char="-"/>
            </a:pPr>
            <a:r>
              <a:rPr lang="es-ES" sz="2000" dirty="0"/>
              <a:t>El arte o técnica es la capacidad para hacer algo, nos faculta para hacer en el sentido de producir o fabricar algo. En este caso hablaremos de la técnicas del manejo de grupos definiendo primero lo que es uno y los diferentes tipos de ellos para manejarlos correctamente.</a:t>
            </a:r>
            <a:endParaRPr lang="es-PE" sz="2000" dirty="0"/>
          </a:p>
        </p:txBody>
      </p:sp>
      <p:pic>
        <p:nvPicPr>
          <p:cNvPr id="9" name="Imagen 8">
            <a:extLst>
              <a:ext uri="{FF2B5EF4-FFF2-40B4-BE49-F238E27FC236}">
                <a16:creationId xmlns:a16="http://schemas.microsoft.com/office/drawing/2014/main" id="{079F09C3-C406-4616-875F-AD6625049606}"/>
              </a:ext>
            </a:extLst>
          </p:cNvPr>
          <p:cNvPicPr>
            <a:picLocks noChangeAspect="1"/>
          </p:cNvPicPr>
          <p:nvPr/>
        </p:nvPicPr>
        <p:blipFill>
          <a:blip r:embed="rId5"/>
          <a:stretch>
            <a:fillRect/>
          </a:stretch>
        </p:blipFill>
        <p:spPr>
          <a:xfrm>
            <a:off x="-76945" y="0"/>
            <a:ext cx="1514475" cy="1714500"/>
          </a:xfrm>
          <a:prstGeom prst="rect">
            <a:avLst/>
          </a:prstGeom>
        </p:spPr>
      </p:pic>
      <p:sp>
        <p:nvSpPr>
          <p:cNvPr id="10" name="Flecha: a la derecha 9">
            <a:extLst>
              <a:ext uri="{FF2B5EF4-FFF2-40B4-BE49-F238E27FC236}">
                <a16:creationId xmlns:a16="http://schemas.microsoft.com/office/drawing/2014/main" id="{1A8C0CEA-E978-453F-9AE9-BDE13E54C832}"/>
              </a:ext>
            </a:extLst>
          </p:cNvPr>
          <p:cNvSpPr/>
          <p:nvPr/>
        </p:nvSpPr>
        <p:spPr>
          <a:xfrm>
            <a:off x="4496005" y="3108960"/>
            <a:ext cx="1445623" cy="1227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 name="Imagen 3">
            <a:extLst>
              <a:ext uri="{FF2B5EF4-FFF2-40B4-BE49-F238E27FC236}">
                <a16:creationId xmlns:a16="http://schemas.microsoft.com/office/drawing/2014/main" id="{E25CD882-FA9E-4A18-ABDB-E15E0C4A61BA}"/>
              </a:ext>
            </a:extLst>
          </p:cNvPr>
          <p:cNvPicPr>
            <a:picLocks noChangeAspect="1"/>
          </p:cNvPicPr>
          <p:nvPr/>
        </p:nvPicPr>
        <p:blipFill>
          <a:blip r:embed="rId6"/>
          <a:stretch>
            <a:fillRect/>
          </a:stretch>
        </p:blipFill>
        <p:spPr>
          <a:xfrm>
            <a:off x="6343137" y="1959428"/>
            <a:ext cx="5538766" cy="3692510"/>
          </a:xfrm>
          <a:prstGeom prst="rect">
            <a:avLst/>
          </a:prstGeom>
        </p:spPr>
      </p:pic>
    </p:spTree>
    <p:extLst>
      <p:ext uri="{BB962C8B-B14F-4D97-AF65-F5344CB8AC3E}">
        <p14:creationId xmlns:p14="http://schemas.microsoft.com/office/powerpoint/2010/main" val="4274285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4FD9257-B55F-0649-B3B7-F54EF5061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432" y="285984"/>
            <a:ext cx="964471" cy="594607"/>
          </a:xfrm>
          <a:prstGeom prst="rect">
            <a:avLst/>
          </a:prstGeom>
        </p:spPr>
      </p:pic>
      <p:pic>
        <p:nvPicPr>
          <p:cNvPr id="5" name="Imagen 4">
            <a:extLst>
              <a:ext uri="{FF2B5EF4-FFF2-40B4-BE49-F238E27FC236}">
                <a16:creationId xmlns:a16="http://schemas.microsoft.com/office/drawing/2014/main" id="{5B3BC7D0-1EDF-13A2-7068-B3F9B33D5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17432" y="6302695"/>
            <a:ext cx="946076" cy="269321"/>
          </a:xfrm>
          <a:prstGeom prst="rect">
            <a:avLst/>
          </a:prstGeom>
        </p:spPr>
      </p:pic>
      <p:pic>
        <p:nvPicPr>
          <p:cNvPr id="8" name="Imagen 7">
            <a:extLst>
              <a:ext uri="{FF2B5EF4-FFF2-40B4-BE49-F238E27FC236}">
                <a16:creationId xmlns:a16="http://schemas.microsoft.com/office/drawing/2014/main" id="{BF35A8AB-AC63-CEC4-E413-845232F83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92" y="285984"/>
            <a:ext cx="946076" cy="403912"/>
          </a:xfrm>
          <a:prstGeom prst="rect">
            <a:avLst/>
          </a:prstGeom>
        </p:spPr>
      </p:pic>
      <p:pic>
        <p:nvPicPr>
          <p:cNvPr id="16" name="Imagen 15">
            <a:extLst>
              <a:ext uri="{FF2B5EF4-FFF2-40B4-BE49-F238E27FC236}">
                <a16:creationId xmlns:a16="http://schemas.microsoft.com/office/drawing/2014/main" id="{C2A7193A-4329-50DB-D77E-043A03603B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158470"/>
            <a:ext cx="7214532" cy="2699530"/>
          </a:xfrm>
          <a:prstGeom prst="rect">
            <a:avLst/>
          </a:prstGeom>
        </p:spPr>
      </p:pic>
      <p:sp>
        <p:nvSpPr>
          <p:cNvPr id="9" name="CuadroTexto 8">
            <a:extLst>
              <a:ext uri="{FF2B5EF4-FFF2-40B4-BE49-F238E27FC236}">
                <a16:creationId xmlns:a16="http://schemas.microsoft.com/office/drawing/2014/main" id="{641E9252-ACD1-404A-A352-79DF4A9E4640}"/>
              </a:ext>
            </a:extLst>
          </p:cNvPr>
          <p:cNvSpPr txBox="1"/>
          <p:nvPr/>
        </p:nvSpPr>
        <p:spPr>
          <a:xfrm>
            <a:off x="3746501" y="246781"/>
            <a:ext cx="3960584" cy="584775"/>
          </a:xfrm>
          <a:prstGeom prst="rect">
            <a:avLst/>
          </a:prstGeom>
          <a:solidFill>
            <a:schemeClr val="tx1">
              <a:lumMod val="50000"/>
              <a:lumOff val="50000"/>
            </a:schemeClr>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3200" dirty="0">
                <a:latin typeface="Acumin Variable Concept Semibol" panose="020B0304020202020204" pitchFamily="34" charset="0"/>
              </a:rPr>
              <a:t> VIDEO INFORMATIVO:</a:t>
            </a:r>
            <a:endParaRPr lang="es-PE" sz="3200" dirty="0">
              <a:latin typeface="Acumin Variable Concept Semibol" panose="020B0304020202020204" pitchFamily="34" charset="0"/>
            </a:endParaRPr>
          </a:p>
        </p:txBody>
      </p:sp>
      <p:pic>
        <p:nvPicPr>
          <p:cNvPr id="11" name="Imagen 10">
            <a:extLst>
              <a:ext uri="{FF2B5EF4-FFF2-40B4-BE49-F238E27FC236}">
                <a16:creationId xmlns:a16="http://schemas.microsoft.com/office/drawing/2014/main" id="{40F483F2-34B8-431B-A72A-86E799C12919}"/>
              </a:ext>
            </a:extLst>
          </p:cNvPr>
          <p:cNvPicPr>
            <a:picLocks noChangeAspect="1"/>
          </p:cNvPicPr>
          <p:nvPr/>
        </p:nvPicPr>
        <p:blipFill>
          <a:blip r:embed="rId6"/>
          <a:stretch>
            <a:fillRect/>
          </a:stretch>
        </p:blipFill>
        <p:spPr>
          <a:xfrm rot="16200000">
            <a:off x="5509170" y="2728912"/>
            <a:ext cx="952500" cy="1400175"/>
          </a:xfrm>
          <a:prstGeom prst="rect">
            <a:avLst/>
          </a:prstGeom>
        </p:spPr>
      </p:pic>
      <p:pic>
        <p:nvPicPr>
          <p:cNvPr id="2" name="Imagen 1">
            <a:extLst>
              <a:ext uri="{FF2B5EF4-FFF2-40B4-BE49-F238E27FC236}">
                <a16:creationId xmlns:a16="http://schemas.microsoft.com/office/drawing/2014/main" id="{F2AC379B-7B13-42DE-BAE5-196E1BED7CC5}"/>
              </a:ext>
            </a:extLst>
          </p:cNvPr>
          <p:cNvPicPr>
            <a:picLocks noChangeAspect="1"/>
          </p:cNvPicPr>
          <p:nvPr/>
        </p:nvPicPr>
        <p:blipFill>
          <a:blip r:embed="rId7"/>
          <a:stretch>
            <a:fillRect/>
          </a:stretch>
        </p:blipFill>
        <p:spPr>
          <a:xfrm>
            <a:off x="6871063" y="1526395"/>
            <a:ext cx="5172121" cy="4282222"/>
          </a:xfrm>
          <a:prstGeom prst="rect">
            <a:avLst/>
          </a:prstGeom>
        </p:spPr>
      </p:pic>
      <p:pic>
        <p:nvPicPr>
          <p:cNvPr id="3" name="Imagen 2">
            <a:extLst>
              <a:ext uri="{FF2B5EF4-FFF2-40B4-BE49-F238E27FC236}">
                <a16:creationId xmlns:a16="http://schemas.microsoft.com/office/drawing/2014/main" id="{D8EF23D5-74D6-4AD2-99DF-38B043877BA9}"/>
              </a:ext>
            </a:extLst>
          </p:cNvPr>
          <p:cNvPicPr>
            <a:picLocks noChangeAspect="1"/>
          </p:cNvPicPr>
          <p:nvPr/>
        </p:nvPicPr>
        <p:blipFill>
          <a:blip r:embed="rId8"/>
          <a:stretch>
            <a:fillRect/>
          </a:stretch>
        </p:blipFill>
        <p:spPr>
          <a:xfrm>
            <a:off x="235132" y="1602983"/>
            <a:ext cx="4799166" cy="4040171"/>
          </a:xfrm>
          <a:prstGeom prst="rect">
            <a:avLst/>
          </a:prstGeom>
        </p:spPr>
      </p:pic>
    </p:spTree>
    <p:extLst>
      <p:ext uri="{BB962C8B-B14F-4D97-AF65-F5344CB8AC3E}">
        <p14:creationId xmlns:p14="http://schemas.microsoft.com/office/powerpoint/2010/main" val="274146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4FD9257-B55F-0649-B3B7-F54EF5061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432" y="285984"/>
            <a:ext cx="964471" cy="594607"/>
          </a:xfrm>
          <a:prstGeom prst="rect">
            <a:avLst/>
          </a:prstGeom>
        </p:spPr>
      </p:pic>
      <p:pic>
        <p:nvPicPr>
          <p:cNvPr id="5" name="Imagen 4">
            <a:extLst>
              <a:ext uri="{FF2B5EF4-FFF2-40B4-BE49-F238E27FC236}">
                <a16:creationId xmlns:a16="http://schemas.microsoft.com/office/drawing/2014/main" id="{5B3BC7D0-1EDF-13A2-7068-B3F9B33D5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17432" y="6302695"/>
            <a:ext cx="946076" cy="269321"/>
          </a:xfrm>
          <a:prstGeom prst="rect">
            <a:avLst/>
          </a:prstGeom>
        </p:spPr>
      </p:pic>
      <p:pic>
        <p:nvPicPr>
          <p:cNvPr id="8" name="Imagen 7">
            <a:extLst>
              <a:ext uri="{FF2B5EF4-FFF2-40B4-BE49-F238E27FC236}">
                <a16:creationId xmlns:a16="http://schemas.microsoft.com/office/drawing/2014/main" id="{BF35A8AB-AC63-CEC4-E413-845232F83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529" y="169268"/>
            <a:ext cx="946076" cy="403912"/>
          </a:xfrm>
          <a:prstGeom prst="rect">
            <a:avLst/>
          </a:prstGeom>
        </p:spPr>
      </p:pic>
      <p:pic>
        <p:nvPicPr>
          <p:cNvPr id="16" name="Imagen 15">
            <a:extLst>
              <a:ext uri="{FF2B5EF4-FFF2-40B4-BE49-F238E27FC236}">
                <a16:creationId xmlns:a16="http://schemas.microsoft.com/office/drawing/2014/main" id="{C2A7193A-4329-50DB-D77E-043A03603B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158470"/>
            <a:ext cx="7214532" cy="2699530"/>
          </a:xfrm>
          <a:prstGeom prst="rect">
            <a:avLst/>
          </a:prstGeom>
        </p:spPr>
      </p:pic>
      <p:sp>
        <p:nvSpPr>
          <p:cNvPr id="17" name="CuadroTexto 16">
            <a:extLst>
              <a:ext uri="{FF2B5EF4-FFF2-40B4-BE49-F238E27FC236}">
                <a16:creationId xmlns:a16="http://schemas.microsoft.com/office/drawing/2014/main" id="{5801032A-37F1-E04D-958E-9CC555DCE2AB}"/>
              </a:ext>
            </a:extLst>
          </p:cNvPr>
          <p:cNvSpPr txBox="1"/>
          <p:nvPr/>
        </p:nvSpPr>
        <p:spPr>
          <a:xfrm>
            <a:off x="3450161" y="339038"/>
            <a:ext cx="5528376" cy="523220"/>
          </a:xfrm>
          <a:prstGeom prst="rect">
            <a:avLst/>
          </a:prstGeom>
          <a:solidFill>
            <a:srgbClr val="92D05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PE" sz="2800" b="1" dirty="0"/>
              <a:t>TÉCNICAS DE MANEJO DE GRUPOS</a:t>
            </a:r>
          </a:p>
        </p:txBody>
      </p:sp>
      <p:pic>
        <p:nvPicPr>
          <p:cNvPr id="6" name="Imagen 5">
            <a:extLst>
              <a:ext uri="{FF2B5EF4-FFF2-40B4-BE49-F238E27FC236}">
                <a16:creationId xmlns:a16="http://schemas.microsoft.com/office/drawing/2014/main" id="{437D64CF-C487-4727-967A-83F9DD652001}"/>
              </a:ext>
            </a:extLst>
          </p:cNvPr>
          <p:cNvPicPr>
            <a:picLocks noChangeAspect="1"/>
          </p:cNvPicPr>
          <p:nvPr/>
        </p:nvPicPr>
        <p:blipFill>
          <a:blip r:embed="rId6"/>
          <a:stretch>
            <a:fillRect/>
          </a:stretch>
        </p:blipFill>
        <p:spPr>
          <a:xfrm>
            <a:off x="-206598" y="-4337"/>
            <a:ext cx="1305268" cy="1769855"/>
          </a:xfrm>
          <a:prstGeom prst="rect">
            <a:avLst/>
          </a:prstGeom>
        </p:spPr>
      </p:pic>
      <p:pic>
        <p:nvPicPr>
          <p:cNvPr id="9" name="Imagen 8">
            <a:extLst>
              <a:ext uri="{FF2B5EF4-FFF2-40B4-BE49-F238E27FC236}">
                <a16:creationId xmlns:a16="http://schemas.microsoft.com/office/drawing/2014/main" id="{0387B38E-B9A1-469F-B416-D5622FB15416}"/>
              </a:ext>
            </a:extLst>
          </p:cNvPr>
          <p:cNvPicPr>
            <a:picLocks noChangeAspect="1"/>
          </p:cNvPicPr>
          <p:nvPr/>
        </p:nvPicPr>
        <p:blipFill>
          <a:blip r:embed="rId7"/>
          <a:stretch>
            <a:fillRect/>
          </a:stretch>
        </p:blipFill>
        <p:spPr>
          <a:xfrm rot="16200000">
            <a:off x="5038012" y="2713534"/>
            <a:ext cx="952500" cy="1400175"/>
          </a:xfrm>
          <a:prstGeom prst="rect">
            <a:avLst/>
          </a:prstGeom>
        </p:spPr>
      </p:pic>
      <p:sp>
        <p:nvSpPr>
          <p:cNvPr id="11" name="CuadroTexto 10">
            <a:extLst>
              <a:ext uri="{FF2B5EF4-FFF2-40B4-BE49-F238E27FC236}">
                <a16:creationId xmlns:a16="http://schemas.microsoft.com/office/drawing/2014/main" id="{92C64894-1139-4FE2-8FAA-9D46F5890A67}"/>
              </a:ext>
            </a:extLst>
          </p:cNvPr>
          <p:cNvSpPr txBox="1"/>
          <p:nvPr/>
        </p:nvSpPr>
        <p:spPr>
          <a:xfrm>
            <a:off x="345940" y="1967074"/>
            <a:ext cx="4415246" cy="2893100"/>
          </a:xfrm>
          <a:prstGeom prst="rect">
            <a:avLst/>
          </a:prstGeom>
          <a:noFill/>
        </p:spPr>
        <p:txBody>
          <a:bodyPr wrap="square" rtlCol="0">
            <a:spAutoFit/>
          </a:bodyPr>
          <a:lstStyle/>
          <a:p>
            <a:r>
              <a:rPr lang="es-ES" sz="2000" dirty="0"/>
              <a:t>- </a:t>
            </a:r>
            <a:r>
              <a:rPr lang="es-ES" dirty="0"/>
              <a:t>Las dinámicas de grupo forman parte de la propia vida de éste. Siempre que se trabaje con un conjunto diverso de personas se desarrolla una dinámica determinada. Ahora bien, es necesario saber qué dinámica es la apropiada para trabajar con cada grupo (según sus características) y para cada circunstancia. Porque no todas las técnicas son válidas para todos los grupos en todo momento.</a:t>
            </a:r>
            <a:endParaRPr lang="es-PE" sz="3600" dirty="0">
              <a:solidFill>
                <a:schemeClr val="bg1"/>
              </a:solidFill>
              <a:latin typeface="Acumin Variable Concept Black" panose="020B0304020202020204" pitchFamily="34" charset="0"/>
            </a:endParaRPr>
          </a:p>
        </p:txBody>
      </p:sp>
      <p:pic>
        <p:nvPicPr>
          <p:cNvPr id="10" name="Imagen 9">
            <a:extLst>
              <a:ext uri="{FF2B5EF4-FFF2-40B4-BE49-F238E27FC236}">
                <a16:creationId xmlns:a16="http://schemas.microsoft.com/office/drawing/2014/main" id="{6A460844-91B5-467E-AD91-8BA277E87EBB}"/>
              </a:ext>
            </a:extLst>
          </p:cNvPr>
          <p:cNvPicPr>
            <a:picLocks noChangeAspect="1"/>
          </p:cNvPicPr>
          <p:nvPr/>
        </p:nvPicPr>
        <p:blipFill>
          <a:blip r:embed="rId8"/>
          <a:stretch>
            <a:fillRect/>
          </a:stretch>
        </p:blipFill>
        <p:spPr>
          <a:xfrm>
            <a:off x="6414656" y="1671990"/>
            <a:ext cx="5467247" cy="3858306"/>
          </a:xfrm>
          <a:prstGeom prst="rect">
            <a:avLst/>
          </a:prstGeom>
        </p:spPr>
      </p:pic>
    </p:spTree>
    <p:extLst>
      <p:ext uri="{BB962C8B-B14F-4D97-AF65-F5344CB8AC3E}">
        <p14:creationId xmlns:p14="http://schemas.microsoft.com/office/powerpoint/2010/main" val="2540347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073A8D-3885-86AD-326D-C7B65D367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050" y="3364884"/>
            <a:ext cx="7963949" cy="3493116"/>
          </a:xfrm>
          <a:prstGeom prst="rect">
            <a:avLst/>
          </a:prstGeom>
        </p:spPr>
      </p:pic>
      <p:sp>
        <p:nvSpPr>
          <p:cNvPr id="2" name="CuadroTexto 1">
            <a:extLst>
              <a:ext uri="{FF2B5EF4-FFF2-40B4-BE49-F238E27FC236}">
                <a16:creationId xmlns:a16="http://schemas.microsoft.com/office/drawing/2014/main" id="{45E07BFA-4E36-EDD2-D1D6-4B2E9E5D7C47}"/>
              </a:ext>
            </a:extLst>
          </p:cNvPr>
          <p:cNvSpPr txBox="1"/>
          <p:nvPr/>
        </p:nvSpPr>
        <p:spPr>
          <a:xfrm>
            <a:off x="4391637" y="2985285"/>
            <a:ext cx="3408726" cy="1015663"/>
          </a:xfrm>
          <a:prstGeom prst="rect">
            <a:avLst/>
          </a:prstGeom>
          <a:noFill/>
        </p:spPr>
        <p:txBody>
          <a:bodyPr wrap="square" rtlCol="0">
            <a:spAutoFit/>
          </a:bodyPr>
          <a:lstStyle/>
          <a:p>
            <a:r>
              <a:rPr lang="es-ES" sz="6000" dirty="0">
                <a:solidFill>
                  <a:srgbClr val="C00000"/>
                </a:solidFill>
                <a:latin typeface="Acumin Variable Concept Black" panose="020B0304020202020204" pitchFamily="34" charset="0"/>
              </a:rPr>
              <a:t>Gracias.</a:t>
            </a:r>
            <a:endParaRPr lang="es-PE" sz="6000" dirty="0">
              <a:solidFill>
                <a:srgbClr val="C00000"/>
              </a:solidFill>
              <a:latin typeface="Acumin Variable Concept Black" panose="020B0304020202020204" pitchFamily="34" charset="0"/>
            </a:endParaRPr>
          </a:p>
        </p:txBody>
      </p:sp>
      <p:pic>
        <p:nvPicPr>
          <p:cNvPr id="7" name="Imagen 6">
            <a:extLst>
              <a:ext uri="{FF2B5EF4-FFF2-40B4-BE49-F238E27FC236}">
                <a16:creationId xmlns:a16="http://schemas.microsoft.com/office/drawing/2014/main" id="{EBC37529-9F3F-4185-EB2D-AA3515874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7963949" cy="3493116"/>
          </a:xfrm>
          <a:prstGeom prst="rect">
            <a:avLst/>
          </a:prstGeom>
        </p:spPr>
      </p:pic>
      <p:cxnSp>
        <p:nvCxnSpPr>
          <p:cNvPr id="12" name="Conector recto 11">
            <a:extLst>
              <a:ext uri="{FF2B5EF4-FFF2-40B4-BE49-F238E27FC236}">
                <a16:creationId xmlns:a16="http://schemas.microsoft.com/office/drawing/2014/main" id="{956B25F8-4A1B-286F-A4CE-FA1DE3A54EA0}"/>
              </a:ext>
            </a:extLst>
          </p:cNvPr>
          <p:cNvCxnSpPr>
            <a:cxnSpLocks/>
          </p:cNvCxnSpPr>
          <p:nvPr/>
        </p:nvCxnSpPr>
        <p:spPr>
          <a:xfrm>
            <a:off x="4630723" y="3983569"/>
            <a:ext cx="146527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842CFA6A-88D7-D016-3785-FC35B26F2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74" y="6087346"/>
            <a:ext cx="1725740" cy="584677"/>
          </a:xfrm>
          <a:prstGeom prst="rect">
            <a:avLst/>
          </a:prstGeom>
        </p:spPr>
      </p:pic>
      <p:pic>
        <p:nvPicPr>
          <p:cNvPr id="15" name="Imagen 14">
            <a:extLst>
              <a:ext uri="{FF2B5EF4-FFF2-40B4-BE49-F238E27FC236}">
                <a16:creationId xmlns:a16="http://schemas.microsoft.com/office/drawing/2014/main" id="{7FE0AF29-D116-6562-46D6-8997E0BEC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7432" y="296091"/>
            <a:ext cx="964471" cy="594607"/>
          </a:xfrm>
          <a:prstGeom prst="rect">
            <a:avLst/>
          </a:prstGeom>
        </p:spPr>
      </p:pic>
    </p:spTree>
    <p:extLst>
      <p:ext uri="{BB962C8B-B14F-4D97-AF65-F5344CB8AC3E}">
        <p14:creationId xmlns:p14="http://schemas.microsoft.com/office/powerpoint/2010/main" val="200438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8271CE0F-E046-4E09-A260-8F9C39AB8D20}"/>
              </a:ext>
            </a:extLst>
          </p:cNvPr>
          <p:cNvSpPr txBox="1"/>
          <p:nvPr/>
        </p:nvSpPr>
        <p:spPr>
          <a:xfrm>
            <a:off x="983726" y="3846743"/>
            <a:ext cx="2781006" cy="523220"/>
          </a:xfrm>
          <a:prstGeom prst="rect">
            <a:avLst/>
          </a:prstGeom>
          <a:noFill/>
        </p:spPr>
        <p:txBody>
          <a:bodyPr wrap="square">
            <a:spAutoFit/>
          </a:bodyPr>
          <a:lstStyle/>
          <a:p>
            <a:r>
              <a:rPr lang="es-PE" sz="2800" b="1" dirty="0"/>
              <a:t>@Olimpia.Oficial</a:t>
            </a:r>
          </a:p>
        </p:txBody>
      </p:sp>
      <p:pic>
        <p:nvPicPr>
          <p:cNvPr id="33" name="Imagen 32">
            <a:extLst>
              <a:ext uri="{FF2B5EF4-FFF2-40B4-BE49-F238E27FC236}">
                <a16:creationId xmlns:a16="http://schemas.microsoft.com/office/drawing/2014/main" id="{62F6FE26-F70F-421D-A0CC-8D2B5AE5A7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07" y="1828287"/>
            <a:ext cx="2532047" cy="1772433"/>
          </a:xfrm>
          <a:prstGeom prst="rect">
            <a:avLst/>
          </a:prstGeom>
        </p:spPr>
      </p:pic>
      <p:pic>
        <p:nvPicPr>
          <p:cNvPr id="34" name="Imagen 33">
            <a:extLst>
              <a:ext uri="{FF2B5EF4-FFF2-40B4-BE49-F238E27FC236}">
                <a16:creationId xmlns:a16="http://schemas.microsoft.com/office/drawing/2014/main" id="{45B71150-8EC2-4ACE-83EE-C50DCA90C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252" y="1730315"/>
            <a:ext cx="1968375" cy="1968375"/>
          </a:xfrm>
          <a:prstGeom prst="rect">
            <a:avLst/>
          </a:prstGeom>
        </p:spPr>
      </p:pic>
      <p:sp>
        <p:nvSpPr>
          <p:cNvPr id="35" name="CuadroTexto 34">
            <a:extLst>
              <a:ext uri="{FF2B5EF4-FFF2-40B4-BE49-F238E27FC236}">
                <a16:creationId xmlns:a16="http://schemas.microsoft.com/office/drawing/2014/main" id="{2982CE4F-387D-4258-B16B-55692339C301}"/>
              </a:ext>
            </a:extLst>
          </p:cNvPr>
          <p:cNvSpPr txBox="1"/>
          <p:nvPr/>
        </p:nvSpPr>
        <p:spPr>
          <a:xfrm>
            <a:off x="572047" y="1049292"/>
            <a:ext cx="3604364" cy="369332"/>
          </a:xfrm>
          <a:prstGeom prst="rect">
            <a:avLst/>
          </a:prstGeom>
          <a:solidFill>
            <a:schemeClr val="accent2"/>
          </a:solidFill>
        </p:spPr>
        <p:txBody>
          <a:bodyPr wrap="square">
            <a:spAutoFit/>
          </a:bodyPr>
          <a:lstStyle/>
          <a:p>
            <a:r>
              <a:rPr lang="es-PE" sz="1800" b="1" dirty="0">
                <a:solidFill>
                  <a:schemeClr val="bg1"/>
                </a:solidFill>
              </a:rPr>
              <a:t> Síguenos en nuestras redes sociales</a:t>
            </a:r>
          </a:p>
        </p:txBody>
      </p:sp>
      <p:pic>
        <p:nvPicPr>
          <p:cNvPr id="3" name="Imagen 2">
            <a:extLst>
              <a:ext uri="{FF2B5EF4-FFF2-40B4-BE49-F238E27FC236}">
                <a16:creationId xmlns:a16="http://schemas.microsoft.com/office/drawing/2014/main" id="{DA1C41F4-F8F2-46E3-9350-F1F74ADD353C}"/>
              </a:ext>
            </a:extLst>
          </p:cNvPr>
          <p:cNvPicPr>
            <a:picLocks noChangeAspect="1"/>
          </p:cNvPicPr>
          <p:nvPr/>
        </p:nvPicPr>
        <p:blipFill rotWithShape="1">
          <a:blip r:embed="rId4"/>
          <a:srcRect l="23739" t="13701" r="26514" b="6422"/>
          <a:stretch/>
        </p:blipFill>
        <p:spPr>
          <a:xfrm>
            <a:off x="4663157" y="0"/>
            <a:ext cx="7593159" cy="6858000"/>
          </a:xfrm>
          <a:prstGeom prst="rect">
            <a:avLst/>
          </a:prstGeom>
        </p:spPr>
      </p:pic>
    </p:spTree>
    <p:extLst>
      <p:ext uri="{BB962C8B-B14F-4D97-AF65-F5344CB8AC3E}">
        <p14:creationId xmlns:p14="http://schemas.microsoft.com/office/powerpoint/2010/main" val="29181337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169</Words>
  <Application>Microsoft Office PowerPoint</Application>
  <PresentationFormat>Panorámica</PresentationFormat>
  <Paragraphs>12</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Acumin Variable Concept Black</vt:lpstr>
      <vt:lpstr>Acumin Variable Concept Semibol</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OLIMPIA</dc:title>
  <dc:creator>Nayeli</dc:creator>
  <cp:keywords>OLIMPIA</cp:keywords>
  <cp:lastModifiedBy>Luis Angel Acosta Espinoza</cp:lastModifiedBy>
  <cp:revision>36</cp:revision>
  <dcterms:created xsi:type="dcterms:W3CDTF">2022-06-22T15:04:09Z</dcterms:created>
  <dcterms:modified xsi:type="dcterms:W3CDTF">2023-05-11T00:05:05Z</dcterms:modified>
</cp:coreProperties>
</file>