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2" r:id="rId3"/>
    <p:sldId id="279" r:id="rId4"/>
    <p:sldId id="258" r:id="rId5"/>
    <p:sldId id="281" r:id="rId6"/>
    <p:sldId id="259" r:id="rId7"/>
    <p:sldId id="275" r:id="rId8"/>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2" autoAdjust="0"/>
    <p:restoredTop sz="94660"/>
  </p:normalViewPr>
  <p:slideViewPr>
    <p:cSldViewPr snapToGrid="0">
      <p:cViewPr varScale="1">
        <p:scale>
          <a:sx n="73" d="100"/>
          <a:sy n="73" d="100"/>
        </p:scale>
        <p:origin x="24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D2BBFA-42BF-F694-67DC-AF85C513471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B60DCD9E-CC94-24A7-5A8D-BF70032A37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9C33C067-5706-8A6E-284C-AA5EDF6F964C}"/>
              </a:ext>
            </a:extLst>
          </p:cNvPr>
          <p:cNvSpPr>
            <a:spLocks noGrp="1"/>
          </p:cNvSpPr>
          <p:nvPr>
            <p:ph type="dt" sz="half" idx="10"/>
          </p:nvPr>
        </p:nvSpPr>
        <p:spPr/>
        <p:txBody>
          <a:bodyPr/>
          <a:lstStyle/>
          <a:p>
            <a:fld id="{A4FBEB11-BEAD-4413-BEA8-7DEA4813BA68}" type="datetimeFigureOut">
              <a:rPr lang="es-PE" smtClean="0"/>
              <a:t>17/05/2023</a:t>
            </a:fld>
            <a:endParaRPr lang="es-PE"/>
          </a:p>
        </p:txBody>
      </p:sp>
      <p:sp>
        <p:nvSpPr>
          <p:cNvPr id="5" name="Marcador de pie de página 4">
            <a:extLst>
              <a:ext uri="{FF2B5EF4-FFF2-40B4-BE49-F238E27FC236}">
                <a16:creationId xmlns:a16="http://schemas.microsoft.com/office/drawing/2014/main" id="{81CCBF04-94F3-1EE0-CFA0-5F7F3DD9315D}"/>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F850DCED-1777-A32B-6B26-45254361013F}"/>
              </a:ext>
            </a:extLst>
          </p:cNvPr>
          <p:cNvSpPr>
            <a:spLocks noGrp="1"/>
          </p:cNvSpPr>
          <p:nvPr>
            <p:ph type="sldNum" sz="quarter" idx="12"/>
          </p:nvPr>
        </p:nvSpPr>
        <p:spPr/>
        <p:txBody>
          <a:bodyPr/>
          <a:lstStyle/>
          <a:p>
            <a:fld id="{2BD9799A-8ED8-4B24-8D5F-50A35C92B8EB}" type="slidenum">
              <a:rPr lang="es-PE" smtClean="0"/>
              <a:t>‹Nº›</a:t>
            </a:fld>
            <a:endParaRPr lang="es-PE"/>
          </a:p>
        </p:txBody>
      </p:sp>
    </p:spTree>
    <p:extLst>
      <p:ext uri="{BB962C8B-B14F-4D97-AF65-F5344CB8AC3E}">
        <p14:creationId xmlns:p14="http://schemas.microsoft.com/office/powerpoint/2010/main" val="2964530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9F1A1C-C585-DA66-B4C4-819DA3880AC6}"/>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3F044EA3-E922-CE73-2D04-5A24BBE7D92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79A858CC-7F8C-274E-CE21-98C4AE52DD5B}"/>
              </a:ext>
            </a:extLst>
          </p:cNvPr>
          <p:cNvSpPr>
            <a:spLocks noGrp="1"/>
          </p:cNvSpPr>
          <p:nvPr>
            <p:ph type="dt" sz="half" idx="10"/>
          </p:nvPr>
        </p:nvSpPr>
        <p:spPr/>
        <p:txBody>
          <a:bodyPr/>
          <a:lstStyle/>
          <a:p>
            <a:fld id="{A4FBEB11-BEAD-4413-BEA8-7DEA4813BA68}" type="datetimeFigureOut">
              <a:rPr lang="es-PE" smtClean="0"/>
              <a:t>17/05/2023</a:t>
            </a:fld>
            <a:endParaRPr lang="es-PE"/>
          </a:p>
        </p:txBody>
      </p:sp>
      <p:sp>
        <p:nvSpPr>
          <p:cNvPr id="5" name="Marcador de pie de página 4">
            <a:extLst>
              <a:ext uri="{FF2B5EF4-FFF2-40B4-BE49-F238E27FC236}">
                <a16:creationId xmlns:a16="http://schemas.microsoft.com/office/drawing/2014/main" id="{CF0AFEB6-FDAE-61ED-F8EF-7DD8544897D3}"/>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0A4E5847-635F-613C-1B48-0100B0FDDEB1}"/>
              </a:ext>
            </a:extLst>
          </p:cNvPr>
          <p:cNvSpPr>
            <a:spLocks noGrp="1"/>
          </p:cNvSpPr>
          <p:nvPr>
            <p:ph type="sldNum" sz="quarter" idx="12"/>
          </p:nvPr>
        </p:nvSpPr>
        <p:spPr/>
        <p:txBody>
          <a:bodyPr/>
          <a:lstStyle/>
          <a:p>
            <a:fld id="{2BD9799A-8ED8-4B24-8D5F-50A35C92B8EB}" type="slidenum">
              <a:rPr lang="es-PE" smtClean="0"/>
              <a:t>‹Nº›</a:t>
            </a:fld>
            <a:endParaRPr lang="es-PE"/>
          </a:p>
        </p:txBody>
      </p:sp>
    </p:spTree>
    <p:extLst>
      <p:ext uri="{BB962C8B-B14F-4D97-AF65-F5344CB8AC3E}">
        <p14:creationId xmlns:p14="http://schemas.microsoft.com/office/powerpoint/2010/main" val="4175485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BE17755-9AD6-AC1F-F1B7-173E62C415A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58B916AE-FF35-C629-FABB-9D29C319D22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39AFE2C6-E877-4C9E-A2B7-588C4C744D59}"/>
              </a:ext>
            </a:extLst>
          </p:cNvPr>
          <p:cNvSpPr>
            <a:spLocks noGrp="1"/>
          </p:cNvSpPr>
          <p:nvPr>
            <p:ph type="dt" sz="half" idx="10"/>
          </p:nvPr>
        </p:nvSpPr>
        <p:spPr/>
        <p:txBody>
          <a:bodyPr/>
          <a:lstStyle/>
          <a:p>
            <a:fld id="{A4FBEB11-BEAD-4413-BEA8-7DEA4813BA68}" type="datetimeFigureOut">
              <a:rPr lang="es-PE" smtClean="0"/>
              <a:t>17/05/2023</a:t>
            </a:fld>
            <a:endParaRPr lang="es-PE"/>
          </a:p>
        </p:txBody>
      </p:sp>
      <p:sp>
        <p:nvSpPr>
          <p:cNvPr id="5" name="Marcador de pie de página 4">
            <a:extLst>
              <a:ext uri="{FF2B5EF4-FFF2-40B4-BE49-F238E27FC236}">
                <a16:creationId xmlns:a16="http://schemas.microsoft.com/office/drawing/2014/main" id="{295E072D-32D4-C15C-6C99-5FE6CBC438D4}"/>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3F9BA23D-3660-48C9-D8F9-A56805852844}"/>
              </a:ext>
            </a:extLst>
          </p:cNvPr>
          <p:cNvSpPr>
            <a:spLocks noGrp="1"/>
          </p:cNvSpPr>
          <p:nvPr>
            <p:ph type="sldNum" sz="quarter" idx="12"/>
          </p:nvPr>
        </p:nvSpPr>
        <p:spPr/>
        <p:txBody>
          <a:bodyPr/>
          <a:lstStyle/>
          <a:p>
            <a:fld id="{2BD9799A-8ED8-4B24-8D5F-50A35C92B8EB}" type="slidenum">
              <a:rPr lang="es-PE" smtClean="0"/>
              <a:t>‹Nº›</a:t>
            </a:fld>
            <a:endParaRPr lang="es-PE"/>
          </a:p>
        </p:txBody>
      </p:sp>
    </p:spTree>
    <p:extLst>
      <p:ext uri="{BB962C8B-B14F-4D97-AF65-F5344CB8AC3E}">
        <p14:creationId xmlns:p14="http://schemas.microsoft.com/office/powerpoint/2010/main" val="4267447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7A9402-7E1D-1818-0A45-663BFDB91DF1}"/>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7EABFC09-0970-C79C-17E7-4CD81247A2C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05D7BAE7-B59E-ABF2-2533-F631F32FFFE2}"/>
              </a:ext>
            </a:extLst>
          </p:cNvPr>
          <p:cNvSpPr>
            <a:spLocks noGrp="1"/>
          </p:cNvSpPr>
          <p:nvPr>
            <p:ph type="dt" sz="half" idx="10"/>
          </p:nvPr>
        </p:nvSpPr>
        <p:spPr/>
        <p:txBody>
          <a:bodyPr/>
          <a:lstStyle/>
          <a:p>
            <a:fld id="{A4FBEB11-BEAD-4413-BEA8-7DEA4813BA68}" type="datetimeFigureOut">
              <a:rPr lang="es-PE" smtClean="0"/>
              <a:t>17/05/2023</a:t>
            </a:fld>
            <a:endParaRPr lang="es-PE"/>
          </a:p>
        </p:txBody>
      </p:sp>
      <p:sp>
        <p:nvSpPr>
          <p:cNvPr id="5" name="Marcador de pie de página 4">
            <a:extLst>
              <a:ext uri="{FF2B5EF4-FFF2-40B4-BE49-F238E27FC236}">
                <a16:creationId xmlns:a16="http://schemas.microsoft.com/office/drawing/2014/main" id="{51DDA4C6-13D9-521D-E25C-05E763E1F8D6}"/>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1B820ED5-F405-C7FA-05C6-92F30005315E}"/>
              </a:ext>
            </a:extLst>
          </p:cNvPr>
          <p:cNvSpPr>
            <a:spLocks noGrp="1"/>
          </p:cNvSpPr>
          <p:nvPr>
            <p:ph type="sldNum" sz="quarter" idx="12"/>
          </p:nvPr>
        </p:nvSpPr>
        <p:spPr/>
        <p:txBody>
          <a:bodyPr/>
          <a:lstStyle/>
          <a:p>
            <a:fld id="{2BD9799A-8ED8-4B24-8D5F-50A35C92B8EB}" type="slidenum">
              <a:rPr lang="es-PE" smtClean="0"/>
              <a:t>‹Nº›</a:t>
            </a:fld>
            <a:endParaRPr lang="es-PE"/>
          </a:p>
        </p:txBody>
      </p:sp>
    </p:spTree>
    <p:extLst>
      <p:ext uri="{BB962C8B-B14F-4D97-AF65-F5344CB8AC3E}">
        <p14:creationId xmlns:p14="http://schemas.microsoft.com/office/powerpoint/2010/main" val="3823434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0DD392-21D7-C3DF-41A7-F63D06B02EF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072A670E-41B3-8DA9-B30A-592E4DFB9D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15B6795-62F2-7568-C25E-E965307C4D81}"/>
              </a:ext>
            </a:extLst>
          </p:cNvPr>
          <p:cNvSpPr>
            <a:spLocks noGrp="1"/>
          </p:cNvSpPr>
          <p:nvPr>
            <p:ph type="dt" sz="half" idx="10"/>
          </p:nvPr>
        </p:nvSpPr>
        <p:spPr/>
        <p:txBody>
          <a:bodyPr/>
          <a:lstStyle/>
          <a:p>
            <a:fld id="{A4FBEB11-BEAD-4413-BEA8-7DEA4813BA68}" type="datetimeFigureOut">
              <a:rPr lang="es-PE" smtClean="0"/>
              <a:t>17/05/2023</a:t>
            </a:fld>
            <a:endParaRPr lang="es-PE"/>
          </a:p>
        </p:txBody>
      </p:sp>
      <p:sp>
        <p:nvSpPr>
          <p:cNvPr id="5" name="Marcador de pie de página 4">
            <a:extLst>
              <a:ext uri="{FF2B5EF4-FFF2-40B4-BE49-F238E27FC236}">
                <a16:creationId xmlns:a16="http://schemas.microsoft.com/office/drawing/2014/main" id="{17CE6CB0-2AD1-9616-44BD-D46964C45B82}"/>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3CF2F158-7215-A69F-3FFE-B95799CD653F}"/>
              </a:ext>
            </a:extLst>
          </p:cNvPr>
          <p:cNvSpPr>
            <a:spLocks noGrp="1"/>
          </p:cNvSpPr>
          <p:nvPr>
            <p:ph type="sldNum" sz="quarter" idx="12"/>
          </p:nvPr>
        </p:nvSpPr>
        <p:spPr/>
        <p:txBody>
          <a:bodyPr/>
          <a:lstStyle/>
          <a:p>
            <a:fld id="{2BD9799A-8ED8-4B24-8D5F-50A35C92B8EB}" type="slidenum">
              <a:rPr lang="es-PE" smtClean="0"/>
              <a:t>‹Nº›</a:t>
            </a:fld>
            <a:endParaRPr lang="es-PE"/>
          </a:p>
        </p:txBody>
      </p:sp>
    </p:spTree>
    <p:extLst>
      <p:ext uri="{BB962C8B-B14F-4D97-AF65-F5344CB8AC3E}">
        <p14:creationId xmlns:p14="http://schemas.microsoft.com/office/powerpoint/2010/main" val="1592734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6E11AF-C2C1-879C-7838-B8A36DAABA48}"/>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B642DF68-FA87-45C3-B109-442ECD06267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511618A4-5CEF-3258-0EE1-C28E55DA25B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id="{0AFFEAF3-CCC6-EE2E-1806-E141F53C877A}"/>
              </a:ext>
            </a:extLst>
          </p:cNvPr>
          <p:cNvSpPr>
            <a:spLocks noGrp="1"/>
          </p:cNvSpPr>
          <p:nvPr>
            <p:ph type="dt" sz="half" idx="10"/>
          </p:nvPr>
        </p:nvSpPr>
        <p:spPr/>
        <p:txBody>
          <a:bodyPr/>
          <a:lstStyle/>
          <a:p>
            <a:fld id="{A4FBEB11-BEAD-4413-BEA8-7DEA4813BA68}" type="datetimeFigureOut">
              <a:rPr lang="es-PE" smtClean="0"/>
              <a:t>17/05/2023</a:t>
            </a:fld>
            <a:endParaRPr lang="es-PE"/>
          </a:p>
        </p:txBody>
      </p:sp>
      <p:sp>
        <p:nvSpPr>
          <p:cNvPr id="6" name="Marcador de pie de página 5">
            <a:extLst>
              <a:ext uri="{FF2B5EF4-FFF2-40B4-BE49-F238E27FC236}">
                <a16:creationId xmlns:a16="http://schemas.microsoft.com/office/drawing/2014/main" id="{8A2064FE-2A55-1834-A712-2CB2290A4AE6}"/>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E240E291-DF7E-BF1B-21D7-5364C6C7569F}"/>
              </a:ext>
            </a:extLst>
          </p:cNvPr>
          <p:cNvSpPr>
            <a:spLocks noGrp="1"/>
          </p:cNvSpPr>
          <p:nvPr>
            <p:ph type="sldNum" sz="quarter" idx="12"/>
          </p:nvPr>
        </p:nvSpPr>
        <p:spPr/>
        <p:txBody>
          <a:bodyPr/>
          <a:lstStyle/>
          <a:p>
            <a:fld id="{2BD9799A-8ED8-4B24-8D5F-50A35C92B8EB}" type="slidenum">
              <a:rPr lang="es-PE" smtClean="0"/>
              <a:t>‹Nº›</a:t>
            </a:fld>
            <a:endParaRPr lang="es-PE"/>
          </a:p>
        </p:txBody>
      </p:sp>
    </p:spTree>
    <p:extLst>
      <p:ext uri="{BB962C8B-B14F-4D97-AF65-F5344CB8AC3E}">
        <p14:creationId xmlns:p14="http://schemas.microsoft.com/office/powerpoint/2010/main" val="3440362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0C11D7-D02A-49DB-7A42-D586E82760E0}"/>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509BC5C8-A33A-577D-8103-5A3CC5F2C2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3429687-2609-7A84-FD7F-95ECA1DCE74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2BAC7556-624B-FFA5-A2D8-2FA441D263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E7DEEC9-19AD-DD87-D183-CC52CBAB03C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id="{789FE8C3-0E82-CF72-6843-FAD17007A1E4}"/>
              </a:ext>
            </a:extLst>
          </p:cNvPr>
          <p:cNvSpPr>
            <a:spLocks noGrp="1"/>
          </p:cNvSpPr>
          <p:nvPr>
            <p:ph type="dt" sz="half" idx="10"/>
          </p:nvPr>
        </p:nvSpPr>
        <p:spPr/>
        <p:txBody>
          <a:bodyPr/>
          <a:lstStyle/>
          <a:p>
            <a:fld id="{A4FBEB11-BEAD-4413-BEA8-7DEA4813BA68}" type="datetimeFigureOut">
              <a:rPr lang="es-PE" smtClean="0"/>
              <a:t>17/05/2023</a:t>
            </a:fld>
            <a:endParaRPr lang="es-PE"/>
          </a:p>
        </p:txBody>
      </p:sp>
      <p:sp>
        <p:nvSpPr>
          <p:cNvPr id="8" name="Marcador de pie de página 7">
            <a:extLst>
              <a:ext uri="{FF2B5EF4-FFF2-40B4-BE49-F238E27FC236}">
                <a16:creationId xmlns:a16="http://schemas.microsoft.com/office/drawing/2014/main" id="{6639FE03-AD62-38D6-117C-301BFF4549EA}"/>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7BF2FD2E-B898-AF32-E5FA-09F916388C82}"/>
              </a:ext>
            </a:extLst>
          </p:cNvPr>
          <p:cNvSpPr>
            <a:spLocks noGrp="1"/>
          </p:cNvSpPr>
          <p:nvPr>
            <p:ph type="sldNum" sz="quarter" idx="12"/>
          </p:nvPr>
        </p:nvSpPr>
        <p:spPr/>
        <p:txBody>
          <a:bodyPr/>
          <a:lstStyle/>
          <a:p>
            <a:fld id="{2BD9799A-8ED8-4B24-8D5F-50A35C92B8EB}" type="slidenum">
              <a:rPr lang="es-PE" smtClean="0"/>
              <a:t>‹Nº›</a:t>
            </a:fld>
            <a:endParaRPr lang="es-PE"/>
          </a:p>
        </p:txBody>
      </p:sp>
    </p:spTree>
    <p:extLst>
      <p:ext uri="{BB962C8B-B14F-4D97-AF65-F5344CB8AC3E}">
        <p14:creationId xmlns:p14="http://schemas.microsoft.com/office/powerpoint/2010/main" val="1976055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C18A5B-00D9-7C70-F5D6-3BFEE5970AC1}"/>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6A6B9AFF-68F5-DC79-EF41-7CE4E1DF34E1}"/>
              </a:ext>
            </a:extLst>
          </p:cNvPr>
          <p:cNvSpPr>
            <a:spLocks noGrp="1"/>
          </p:cNvSpPr>
          <p:nvPr>
            <p:ph type="dt" sz="half" idx="10"/>
          </p:nvPr>
        </p:nvSpPr>
        <p:spPr/>
        <p:txBody>
          <a:bodyPr/>
          <a:lstStyle/>
          <a:p>
            <a:fld id="{A4FBEB11-BEAD-4413-BEA8-7DEA4813BA68}" type="datetimeFigureOut">
              <a:rPr lang="es-PE" smtClean="0"/>
              <a:t>17/05/2023</a:t>
            </a:fld>
            <a:endParaRPr lang="es-PE"/>
          </a:p>
        </p:txBody>
      </p:sp>
      <p:sp>
        <p:nvSpPr>
          <p:cNvPr id="4" name="Marcador de pie de página 3">
            <a:extLst>
              <a:ext uri="{FF2B5EF4-FFF2-40B4-BE49-F238E27FC236}">
                <a16:creationId xmlns:a16="http://schemas.microsoft.com/office/drawing/2014/main" id="{973900D9-9199-C306-012F-4B0EB40040F7}"/>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82B8B72B-7B1B-D1C0-A34C-4CCA8080A81C}"/>
              </a:ext>
            </a:extLst>
          </p:cNvPr>
          <p:cNvSpPr>
            <a:spLocks noGrp="1"/>
          </p:cNvSpPr>
          <p:nvPr>
            <p:ph type="sldNum" sz="quarter" idx="12"/>
          </p:nvPr>
        </p:nvSpPr>
        <p:spPr/>
        <p:txBody>
          <a:bodyPr/>
          <a:lstStyle/>
          <a:p>
            <a:fld id="{2BD9799A-8ED8-4B24-8D5F-50A35C92B8EB}" type="slidenum">
              <a:rPr lang="es-PE" smtClean="0"/>
              <a:t>‹Nº›</a:t>
            </a:fld>
            <a:endParaRPr lang="es-PE"/>
          </a:p>
        </p:txBody>
      </p:sp>
    </p:spTree>
    <p:extLst>
      <p:ext uri="{BB962C8B-B14F-4D97-AF65-F5344CB8AC3E}">
        <p14:creationId xmlns:p14="http://schemas.microsoft.com/office/powerpoint/2010/main" val="3829246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E46BCD5-F10D-CAE3-1A3D-1444CEDE8CAB}"/>
              </a:ext>
            </a:extLst>
          </p:cNvPr>
          <p:cNvSpPr>
            <a:spLocks noGrp="1"/>
          </p:cNvSpPr>
          <p:nvPr>
            <p:ph type="dt" sz="half" idx="10"/>
          </p:nvPr>
        </p:nvSpPr>
        <p:spPr/>
        <p:txBody>
          <a:bodyPr/>
          <a:lstStyle/>
          <a:p>
            <a:fld id="{A4FBEB11-BEAD-4413-BEA8-7DEA4813BA68}" type="datetimeFigureOut">
              <a:rPr lang="es-PE" smtClean="0"/>
              <a:t>17/05/2023</a:t>
            </a:fld>
            <a:endParaRPr lang="es-PE"/>
          </a:p>
        </p:txBody>
      </p:sp>
      <p:sp>
        <p:nvSpPr>
          <p:cNvPr id="3" name="Marcador de pie de página 2">
            <a:extLst>
              <a:ext uri="{FF2B5EF4-FFF2-40B4-BE49-F238E27FC236}">
                <a16:creationId xmlns:a16="http://schemas.microsoft.com/office/drawing/2014/main" id="{CDB8DE16-3B1A-EBA0-0FE3-A370CC0A55C9}"/>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FCC9C83B-DE59-7FDE-9CA5-8ACF806549AA}"/>
              </a:ext>
            </a:extLst>
          </p:cNvPr>
          <p:cNvSpPr>
            <a:spLocks noGrp="1"/>
          </p:cNvSpPr>
          <p:nvPr>
            <p:ph type="sldNum" sz="quarter" idx="12"/>
          </p:nvPr>
        </p:nvSpPr>
        <p:spPr/>
        <p:txBody>
          <a:bodyPr/>
          <a:lstStyle/>
          <a:p>
            <a:fld id="{2BD9799A-8ED8-4B24-8D5F-50A35C92B8EB}" type="slidenum">
              <a:rPr lang="es-PE" smtClean="0"/>
              <a:t>‹Nº›</a:t>
            </a:fld>
            <a:endParaRPr lang="es-PE"/>
          </a:p>
        </p:txBody>
      </p:sp>
    </p:spTree>
    <p:extLst>
      <p:ext uri="{BB962C8B-B14F-4D97-AF65-F5344CB8AC3E}">
        <p14:creationId xmlns:p14="http://schemas.microsoft.com/office/powerpoint/2010/main" val="2953368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B69DAF-26D0-2F79-2D51-3F55BFFEAF4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46F020D4-C461-AA9C-63C4-6BF46303A3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183AEB10-ABA3-FB5A-AD38-FBD956B185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492B5B4-73D4-9A0F-3583-0B14C1510B99}"/>
              </a:ext>
            </a:extLst>
          </p:cNvPr>
          <p:cNvSpPr>
            <a:spLocks noGrp="1"/>
          </p:cNvSpPr>
          <p:nvPr>
            <p:ph type="dt" sz="half" idx="10"/>
          </p:nvPr>
        </p:nvSpPr>
        <p:spPr/>
        <p:txBody>
          <a:bodyPr/>
          <a:lstStyle/>
          <a:p>
            <a:fld id="{A4FBEB11-BEAD-4413-BEA8-7DEA4813BA68}" type="datetimeFigureOut">
              <a:rPr lang="es-PE" smtClean="0"/>
              <a:t>17/05/2023</a:t>
            </a:fld>
            <a:endParaRPr lang="es-PE"/>
          </a:p>
        </p:txBody>
      </p:sp>
      <p:sp>
        <p:nvSpPr>
          <p:cNvPr id="6" name="Marcador de pie de página 5">
            <a:extLst>
              <a:ext uri="{FF2B5EF4-FFF2-40B4-BE49-F238E27FC236}">
                <a16:creationId xmlns:a16="http://schemas.microsoft.com/office/drawing/2014/main" id="{CE81646E-9519-6C3B-1F9B-D537D540773A}"/>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2349F7C9-E19F-2BDB-62F6-8E751EB7932A}"/>
              </a:ext>
            </a:extLst>
          </p:cNvPr>
          <p:cNvSpPr>
            <a:spLocks noGrp="1"/>
          </p:cNvSpPr>
          <p:nvPr>
            <p:ph type="sldNum" sz="quarter" idx="12"/>
          </p:nvPr>
        </p:nvSpPr>
        <p:spPr/>
        <p:txBody>
          <a:bodyPr/>
          <a:lstStyle/>
          <a:p>
            <a:fld id="{2BD9799A-8ED8-4B24-8D5F-50A35C92B8EB}" type="slidenum">
              <a:rPr lang="es-PE" smtClean="0"/>
              <a:t>‹Nº›</a:t>
            </a:fld>
            <a:endParaRPr lang="es-PE"/>
          </a:p>
        </p:txBody>
      </p:sp>
    </p:spTree>
    <p:extLst>
      <p:ext uri="{BB962C8B-B14F-4D97-AF65-F5344CB8AC3E}">
        <p14:creationId xmlns:p14="http://schemas.microsoft.com/office/powerpoint/2010/main" val="2354137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14B25D-448C-82C7-92C4-EB9329646EF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855DB91B-9120-4B34-A479-0856B794D7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id="{A12251B7-CC69-8068-01C3-A9B4BB2839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4256A21-F03F-DD1B-C977-500DE9107B28}"/>
              </a:ext>
            </a:extLst>
          </p:cNvPr>
          <p:cNvSpPr>
            <a:spLocks noGrp="1"/>
          </p:cNvSpPr>
          <p:nvPr>
            <p:ph type="dt" sz="half" idx="10"/>
          </p:nvPr>
        </p:nvSpPr>
        <p:spPr/>
        <p:txBody>
          <a:bodyPr/>
          <a:lstStyle/>
          <a:p>
            <a:fld id="{A4FBEB11-BEAD-4413-BEA8-7DEA4813BA68}" type="datetimeFigureOut">
              <a:rPr lang="es-PE" smtClean="0"/>
              <a:t>17/05/2023</a:t>
            </a:fld>
            <a:endParaRPr lang="es-PE"/>
          </a:p>
        </p:txBody>
      </p:sp>
      <p:sp>
        <p:nvSpPr>
          <p:cNvPr id="6" name="Marcador de pie de página 5">
            <a:extLst>
              <a:ext uri="{FF2B5EF4-FFF2-40B4-BE49-F238E27FC236}">
                <a16:creationId xmlns:a16="http://schemas.microsoft.com/office/drawing/2014/main" id="{99D0E54F-4C6B-E2E7-8843-05828827C331}"/>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B1DC1D6C-030D-5F60-D120-6643869EBED6}"/>
              </a:ext>
            </a:extLst>
          </p:cNvPr>
          <p:cNvSpPr>
            <a:spLocks noGrp="1"/>
          </p:cNvSpPr>
          <p:nvPr>
            <p:ph type="sldNum" sz="quarter" idx="12"/>
          </p:nvPr>
        </p:nvSpPr>
        <p:spPr/>
        <p:txBody>
          <a:bodyPr/>
          <a:lstStyle/>
          <a:p>
            <a:fld id="{2BD9799A-8ED8-4B24-8D5F-50A35C92B8EB}" type="slidenum">
              <a:rPr lang="es-PE" smtClean="0"/>
              <a:t>‹Nº›</a:t>
            </a:fld>
            <a:endParaRPr lang="es-PE"/>
          </a:p>
        </p:txBody>
      </p:sp>
    </p:spTree>
    <p:extLst>
      <p:ext uri="{BB962C8B-B14F-4D97-AF65-F5344CB8AC3E}">
        <p14:creationId xmlns:p14="http://schemas.microsoft.com/office/powerpoint/2010/main" val="4270957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62E2BF0-359D-8587-211D-0E7761B366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4F846887-94D6-57C8-7B25-1B713B9DCB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7B8A4E47-4112-292E-AB8D-271A064E7B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FBEB11-BEAD-4413-BEA8-7DEA4813BA68}" type="datetimeFigureOut">
              <a:rPr lang="es-PE" smtClean="0"/>
              <a:t>17/05/2023</a:t>
            </a:fld>
            <a:endParaRPr lang="es-PE"/>
          </a:p>
        </p:txBody>
      </p:sp>
      <p:sp>
        <p:nvSpPr>
          <p:cNvPr id="5" name="Marcador de pie de página 4">
            <a:extLst>
              <a:ext uri="{FF2B5EF4-FFF2-40B4-BE49-F238E27FC236}">
                <a16:creationId xmlns:a16="http://schemas.microsoft.com/office/drawing/2014/main" id="{A6123C05-C59F-A7FB-531A-2BDFB2F42F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373270EB-1B4C-EF07-9838-E85C776521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D9799A-8ED8-4B24-8D5F-50A35C92B8EB}" type="slidenum">
              <a:rPr lang="es-PE" smtClean="0"/>
              <a:t>‹Nº›</a:t>
            </a:fld>
            <a:endParaRPr lang="es-PE"/>
          </a:p>
        </p:txBody>
      </p:sp>
    </p:spTree>
    <p:extLst>
      <p:ext uri="{BB962C8B-B14F-4D97-AF65-F5344CB8AC3E}">
        <p14:creationId xmlns:p14="http://schemas.microsoft.com/office/powerpoint/2010/main" val="20886693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8.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4.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1.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B9AD700F-F5A1-A41D-D08F-47DD94C704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1792" y="6187211"/>
            <a:ext cx="946076" cy="403912"/>
          </a:xfrm>
          <a:prstGeom prst="rect">
            <a:avLst/>
          </a:prstGeom>
        </p:spPr>
      </p:pic>
      <p:pic>
        <p:nvPicPr>
          <p:cNvPr id="13" name="Imagen 12">
            <a:extLst>
              <a:ext uri="{FF2B5EF4-FFF2-40B4-BE49-F238E27FC236}">
                <a16:creationId xmlns:a16="http://schemas.microsoft.com/office/drawing/2014/main" id="{4A8FBF53-ADC6-AC75-6601-73953E8F63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10699140" y="6456462"/>
            <a:ext cx="946076" cy="269321"/>
          </a:xfrm>
          <a:prstGeom prst="rect">
            <a:avLst/>
          </a:prstGeom>
        </p:spPr>
      </p:pic>
      <p:pic>
        <p:nvPicPr>
          <p:cNvPr id="15" name="Imagen 14">
            <a:extLst>
              <a:ext uri="{FF2B5EF4-FFF2-40B4-BE49-F238E27FC236}">
                <a16:creationId xmlns:a16="http://schemas.microsoft.com/office/drawing/2014/main" id="{4D1C81D5-10A0-540F-6142-9F5AA6D457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05632" y="289483"/>
            <a:ext cx="964471" cy="594607"/>
          </a:xfrm>
          <a:prstGeom prst="rect">
            <a:avLst/>
          </a:prstGeom>
        </p:spPr>
      </p:pic>
      <p:sp>
        <p:nvSpPr>
          <p:cNvPr id="21" name="CuadroTexto 20">
            <a:extLst>
              <a:ext uri="{FF2B5EF4-FFF2-40B4-BE49-F238E27FC236}">
                <a16:creationId xmlns:a16="http://schemas.microsoft.com/office/drawing/2014/main" id="{ED402BD8-B3FE-061A-5E6B-529D8CA1D5EC}"/>
              </a:ext>
            </a:extLst>
          </p:cNvPr>
          <p:cNvSpPr txBox="1"/>
          <p:nvPr/>
        </p:nvSpPr>
        <p:spPr>
          <a:xfrm>
            <a:off x="9320168" y="739650"/>
            <a:ext cx="2757944" cy="1323439"/>
          </a:xfrm>
          <a:prstGeom prst="rect">
            <a:avLst/>
          </a:prstGeom>
          <a:noFill/>
        </p:spPr>
        <p:txBody>
          <a:bodyPr wrap="square" rtlCol="0">
            <a:spAutoFit/>
          </a:bodyPr>
          <a:lstStyle/>
          <a:p>
            <a:r>
              <a:rPr lang="es-ES" sz="4000" b="1" dirty="0">
                <a:solidFill>
                  <a:schemeClr val="bg1"/>
                </a:solidFill>
                <a:latin typeface="Acumin Variable Concept Black" panose="020B0304020202020204" pitchFamily="34" charset="0"/>
              </a:rPr>
              <a:t>Juan Carlos Montalvo</a:t>
            </a:r>
            <a:endParaRPr lang="es-PE" sz="4000" b="1" dirty="0">
              <a:solidFill>
                <a:schemeClr val="bg1"/>
              </a:solidFill>
              <a:latin typeface="Acumin Variable Concept Black" panose="020B0304020202020204" pitchFamily="34" charset="0"/>
            </a:endParaRPr>
          </a:p>
        </p:txBody>
      </p:sp>
      <p:pic>
        <p:nvPicPr>
          <p:cNvPr id="2" name="Imagen 1">
            <a:extLst>
              <a:ext uri="{FF2B5EF4-FFF2-40B4-BE49-F238E27FC236}">
                <a16:creationId xmlns:a16="http://schemas.microsoft.com/office/drawing/2014/main" id="{B50A12FB-461B-A0D9-C990-1D968F5402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158470"/>
            <a:ext cx="7214532" cy="2699530"/>
          </a:xfrm>
          <a:prstGeom prst="rect">
            <a:avLst/>
          </a:prstGeom>
        </p:spPr>
      </p:pic>
      <p:sp>
        <p:nvSpPr>
          <p:cNvPr id="19" name="CuadroTexto 18">
            <a:extLst>
              <a:ext uri="{FF2B5EF4-FFF2-40B4-BE49-F238E27FC236}">
                <a16:creationId xmlns:a16="http://schemas.microsoft.com/office/drawing/2014/main" id="{37F5211B-B1FA-48A9-B54C-0127FDFEA7FB}"/>
              </a:ext>
            </a:extLst>
          </p:cNvPr>
          <p:cNvSpPr txBox="1"/>
          <p:nvPr/>
        </p:nvSpPr>
        <p:spPr>
          <a:xfrm>
            <a:off x="1197173" y="1662554"/>
            <a:ext cx="9525782" cy="584775"/>
          </a:xfrm>
          <a:prstGeom prst="rect">
            <a:avLst/>
          </a:prstGeom>
          <a:solidFill>
            <a:srgbClr val="FFFF00"/>
          </a:solidFill>
          <a:ln>
            <a:solidFill>
              <a:srgbClr val="7030A0"/>
            </a:solidFill>
          </a:ln>
          <a:effectLst>
            <a:glow rad="139700">
              <a:schemeClr val="accent6">
                <a:satMod val="175000"/>
                <a:alpha val="40000"/>
              </a:schemeClr>
            </a:glow>
            <a:outerShdw blurRad="50800" dist="38100" dir="5400000" algn="t" rotWithShape="0">
              <a:prstClr val="black">
                <a:alpha val="40000"/>
              </a:prstClr>
            </a:outerShdw>
            <a:reflection blurRad="6350" stA="50000" endA="300" endPos="90000" dist="50800" dir="5400000" sy="-100000" algn="bl" rotWithShape="0"/>
          </a:effectLst>
          <a:scene3d>
            <a:camera prst="orthographicFront"/>
            <a:lightRig rig="threePt" dir="t"/>
          </a:scene3d>
          <a:sp3d>
            <a:bevelT w="139700" prst="cross"/>
          </a:sp3d>
        </p:spPr>
        <p:txBody>
          <a:bodyPr wrap="square" rtlCol="0">
            <a:spAutoFit/>
          </a:bodyPr>
          <a:lstStyle/>
          <a:p>
            <a:r>
              <a:rPr lang="es-ES" sz="3200" dirty="0">
                <a:latin typeface="Acumin Variable Concept Semibol" panose="020B0304020202020204" pitchFamily="34" charset="0"/>
              </a:rPr>
              <a:t>INTERPRETACION Y CODIFICACION DE LA INFORMACION</a:t>
            </a:r>
            <a:endParaRPr lang="es-PE" sz="3200" dirty="0">
              <a:latin typeface="Acumin Variable Concept Semibol" panose="020B0304020202020204" pitchFamily="34" charset="0"/>
            </a:endParaRPr>
          </a:p>
        </p:txBody>
      </p:sp>
      <p:sp>
        <p:nvSpPr>
          <p:cNvPr id="14" name="CuadroTexto 13">
            <a:extLst>
              <a:ext uri="{FF2B5EF4-FFF2-40B4-BE49-F238E27FC236}">
                <a16:creationId xmlns:a16="http://schemas.microsoft.com/office/drawing/2014/main" id="{505F2630-6A60-4126-ACD1-86927E6D880D}"/>
              </a:ext>
            </a:extLst>
          </p:cNvPr>
          <p:cNvSpPr txBox="1"/>
          <p:nvPr/>
        </p:nvSpPr>
        <p:spPr>
          <a:xfrm>
            <a:off x="1889806" y="99098"/>
            <a:ext cx="8090265" cy="1077218"/>
          </a:xfrm>
          <a:prstGeom prst="rect">
            <a:avLst/>
          </a:prstGeom>
          <a:solidFill>
            <a:srgbClr val="0070C0"/>
          </a:solidFill>
          <a:ln>
            <a:solidFill>
              <a:schemeClr val="tx2">
                <a:lumMod val="50000"/>
              </a:schemeClr>
            </a:solidFill>
          </a:ln>
          <a:effectLst>
            <a:outerShdw blurRad="50800" dist="38100" dir="5400000" algn="t" rotWithShape="0">
              <a:prstClr val="black">
                <a:alpha val="40000"/>
              </a:prstClr>
            </a:outerShdw>
            <a:reflection blurRad="6350" stA="50000" endA="300" endPos="90000" dist="50800" dir="5400000" sy="-100000" algn="bl" rotWithShape="0"/>
          </a:effectLst>
          <a:scene3d>
            <a:camera prst="orthographicFront"/>
            <a:lightRig rig="threePt" dir="t"/>
          </a:scene3d>
          <a:sp3d>
            <a:bevelT w="139700" prst="cross"/>
          </a:sp3d>
        </p:spPr>
        <p:txBody>
          <a:bodyPr wrap="square" rtlCol="0">
            <a:spAutoFit/>
          </a:bodyPr>
          <a:lstStyle/>
          <a:p>
            <a:pPr algn="ctr"/>
            <a:r>
              <a:rPr lang="es-PE" sz="3200" b="1" i="1" dirty="0">
                <a:solidFill>
                  <a:schemeClr val="bg2">
                    <a:lumMod val="10000"/>
                  </a:schemeClr>
                </a:solidFill>
                <a:latin typeface="Acumin Variable Concept Black" panose="020B0304020202020204" pitchFamily="34" charset="0"/>
              </a:rPr>
              <a:t>EXTRATEGIAS METODOLOGICAS Y DIDACTIVAS EN LA PREPARACION FISICA DEL FUTBOL</a:t>
            </a:r>
          </a:p>
        </p:txBody>
      </p:sp>
      <p:sp>
        <p:nvSpPr>
          <p:cNvPr id="9" name="Flecha: a la izquierda, derecha y arriba 8">
            <a:extLst>
              <a:ext uri="{FF2B5EF4-FFF2-40B4-BE49-F238E27FC236}">
                <a16:creationId xmlns:a16="http://schemas.microsoft.com/office/drawing/2014/main" id="{C701A8DD-085E-46E8-8FB3-7295AE0F67F8}"/>
              </a:ext>
            </a:extLst>
          </p:cNvPr>
          <p:cNvSpPr/>
          <p:nvPr/>
        </p:nvSpPr>
        <p:spPr>
          <a:xfrm rot="10800000">
            <a:off x="4708515" y="2942438"/>
            <a:ext cx="2695645" cy="1227243"/>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4" name="Imagen 3">
            <a:extLst>
              <a:ext uri="{FF2B5EF4-FFF2-40B4-BE49-F238E27FC236}">
                <a16:creationId xmlns:a16="http://schemas.microsoft.com/office/drawing/2014/main" id="{7D54AAA6-A961-4F39-B13C-DDFDB0596604}"/>
              </a:ext>
            </a:extLst>
          </p:cNvPr>
          <p:cNvPicPr>
            <a:picLocks noChangeAspect="1"/>
          </p:cNvPicPr>
          <p:nvPr/>
        </p:nvPicPr>
        <p:blipFill>
          <a:blip r:embed="rId6"/>
          <a:stretch>
            <a:fillRect/>
          </a:stretch>
        </p:blipFill>
        <p:spPr>
          <a:xfrm>
            <a:off x="7672463" y="2775746"/>
            <a:ext cx="4263934" cy="2842623"/>
          </a:xfrm>
          <a:prstGeom prst="rect">
            <a:avLst/>
          </a:prstGeom>
        </p:spPr>
      </p:pic>
      <p:pic>
        <p:nvPicPr>
          <p:cNvPr id="6" name="Imagen 5">
            <a:extLst>
              <a:ext uri="{FF2B5EF4-FFF2-40B4-BE49-F238E27FC236}">
                <a16:creationId xmlns:a16="http://schemas.microsoft.com/office/drawing/2014/main" id="{481FD7F0-A87A-472B-BD49-D7AC56C64D93}"/>
              </a:ext>
            </a:extLst>
          </p:cNvPr>
          <p:cNvPicPr>
            <a:picLocks noChangeAspect="1"/>
          </p:cNvPicPr>
          <p:nvPr/>
        </p:nvPicPr>
        <p:blipFill>
          <a:blip r:embed="rId7"/>
          <a:stretch>
            <a:fillRect/>
          </a:stretch>
        </p:blipFill>
        <p:spPr>
          <a:xfrm>
            <a:off x="122379" y="2953648"/>
            <a:ext cx="4133928" cy="2593711"/>
          </a:xfrm>
          <a:prstGeom prst="rect">
            <a:avLst/>
          </a:prstGeom>
        </p:spPr>
      </p:pic>
      <p:pic>
        <p:nvPicPr>
          <p:cNvPr id="7" name="Imagen 6">
            <a:extLst>
              <a:ext uri="{FF2B5EF4-FFF2-40B4-BE49-F238E27FC236}">
                <a16:creationId xmlns:a16="http://schemas.microsoft.com/office/drawing/2014/main" id="{563A02ED-C27C-49F7-B08A-0D8CEA5590AA}"/>
              </a:ext>
            </a:extLst>
          </p:cNvPr>
          <p:cNvPicPr>
            <a:picLocks noChangeAspect="1"/>
          </p:cNvPicPr>
          <p:nvPr/>
        </p:nvPicPr>
        <p:blipFill rotWithShape="1">
          <a:blip r:embed="rId8"/>
          <a:srcRect t="21237"/>
          <a:stretch/>
        </p:blipFill>
        <p:spPr>
          <a:xfrm>
            <a:off x="4357397" y="4249783"/>
            <a:ext cx="3236392" cy="2403566"/>
          </a:xfrm>
          <a:prstGeom prst="rect">
            <a:avLst/>
          </a:prstGeom>
        </p:spPr>
      </p:pic>
    </p:spTree>
    <p:extLst>
      <p:ext uri="{BB962C8B-B14F-4D97-AF65-F5344CB8AC3E}">
        <p14:creationId xmlns:p14="http://schemas.microsoft.com/office/powerpoint/2010/main" val="7178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0AFCEA0-45D7-4FD2-D14C-57EB0BDAF0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17432" y="296091"/>
            <a:ext cx="964471" cy="594607"/>
          </a:xfrm>
          <a:prstGeom prst="rect">
            <a:avLst/>
          </a:prstGeom>
        </p:spPr>
      </p:pic>
      <p:pic>
        <p:nvPicPr>
          <p:cNvPr id="5" name="Imagen 4">
            <a:extLst>
              <a:ext uri="{FF2B5EF4-FFF2-40B4-BE49-F238E27FC236}">
                <a16:creationId xmlns:a16="http://schemas.microsoft.com/office/drawing/2014/main" id="{9F41A3B8-DE8D-0C30-387F-2238F0881E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10917432" y="6302695"/>
            <a:ext cx="946076" cy="269321"/>
          </a:xfrm>
          <a:prstGeom prst="rect">
            <a:avLst/>
          </a:prstGeom>
        </p:spPr>
      </p:pic>
      <p:pic>
        <p:nvPicPr>
          <p:cNvPr id="6" name="Imagen 5">
            <a:extLst>
              <a:ext uri="{FF2B5EF4-FFF2-40B4-BE49-F238E27FC236}">
                <a16:creationId xmlns:a16="http://schemas.microsoft.com/office/drawing/2014/main" id="{9D2672C8-9FF9-A20B-1D39-3839CF43A3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492" y="6235399"/>
            <a:ext cx="946076" cy="403912"/>
          </a:xfrm>
          <a:prstGeom prst="rect">
            <a:avLst/>
          </a:prstGeom>
        </p:spPr>
      </p:pic>
      <p:sp>
        <p:nvSpPr>
          <p:cNvPr id="8" name="CuadroTexto 7">
            <a:extLst>
              <a:ext uri="{FF2B5EF4-FFF2-40B4-BE49-F238E27FC236}">
                <a16:creationId xmlns:a16="http://schemas.microsoft.com/office/drawing/2014/main" id="{1DA8642E-04EE-40E3-9B7E-34608673E7DE}"/>
              </a:ext>
            </a:extLst>
          </p:cNvPr>
          <p:cNvSpPr txBox="1"/>
          <p:nvPr/>
        </p:nvSpPr>
        <p:spPr>
          <a:xfrm>
            <a:off x="1707495" y="744583"/>
            <a:ext cx="6687567" cy="523220"/>
          </a:xfrm>
          <a:prstGeom prst="rect">
            <a:avLst/>
          </a:prstGeom>
          <a:solidFill>
            <a:srgbClr val="00B0F0"/>
          </a:solidFill>
          <a:ln>
            <a:solidFill>
              <a:schemeClr val="tx2">
                <a:lumMod val="50000"/>
              </a:schemeClr>
            </a:solidFill>
          </a:ln>
          <a:effectLst>
            <a:outerShdw blurRad="50800" dist="38100" dir="5400000" algn="t" rotWithShape="0">
              <a:prstClr val="black">
                <a:alpha val="40000"/>
              </a:prstClr>
            </a:outerShdw>
            <a:reflection blurRad="6350" stA="50000" endA="300" endPos="90000" dist="50800" dir="5400000" sy="-100000" algn="bl" rotWithShape="0"/>
          </a:effectLst>
          <a:scene3d>
            <a:camera prst="orthographicFront"/>
            <a:lightRig rig="threePt" dir="t"/>
          </a:scene3d>
          <a:sp3d>
            <a:bevelT w="139700" prst="cross"/>
          </a:sp3d>
        </p:spPr>
        <p:txBody>
          <a:bodyPr wrap="square" rtlCol="0">
            <a:spAutoFit/>
          </a:bodyPr>
          <a:lstStyle/>
          <a:p>
            <a:r>
              <a:rPr lang="es-ES" sz="2800" dirty="0">
                <a:latin typeface="Acumin Variable Concept Semibol" panose="020B0304020202020204" pitchFamily="34" charset="0"/>
              </a:rPr>
              <a:t>QUE ES LA INTERPRETACION EN EL FUTBOL :</a:t>
            </a:r>
            <a:endParaRPr lang="es-ES" sz="2800" dirty="0"/>
          </a:p>
        </p:txBody>
      </p:sp>
      <p:sp>
        <p:nvSpPr>
          <p:cNvPr id="7" name="Rectángulo 6">
            <a:extLst>
              <a:ext uri="{FF2B5EF4-FFF2-40B4-BE49-F238E27FC236}">
                <a16:creationId xmlns:a16="http://schemas.microsoft.com/office/drawing/2014/main" id="{8AA4F6C4-7D8A-4904-ADF2-D0D9B4689DEA}"/>
              </a:ext>
            </a:extLst>
          </p:cNvPr>
          <p:cNvSpPr/>
          <p:nvPr/>
        </p:nvSpPr>
        <p:spPr>
          <a:xfrm>
            <a:off x="445946" y="2368642"/>
            <a:ext cx="3648550" cy="2862322"/>
          </a:xfrm>
          <a:prstGeom prst="rect">
            <a:avLst/>
          </a:prstGeom>
        </p:spPr>
        <p:txBody>
          <a:bodyPr wrap="square">
            <a:spAutoFit/>
          </a:bodyPr>
          <a:lstStyle/>
          <a:p>
            <a:pPr marL="285750" indent="-285750">
              <a:buFontTx/>
              <a:buChar char="-"/>
            </a:pPr>
            <a:r>
              <a:rPr lang="es-ES" dirty="0"/>
              <a:t>El uso de una interpretación , que se denomina en el entrenamientos de fuerza y velocidad ayudará al jugador a mejorar la velocidad.</a:t>
            </a:r>
          </a:p>
          <a:p>
            <a:r>
              <a:rPr lang="es-ES" dirty="0"/>
              <a:t>     Se refiere a la capacidad de moverse y cambiar de dirección y posición del cuerpo de manera rápida y efectiva mientras se encuentra bajo control.</a:t>
            </a:r>
            <a:endParaRPr lang="es-PE" sz="2000" dirty="0"/>
          </a:p>
        </p:txBody>
      </p:sp>
      <p:pic>
        <p:nvPicPr>
          <p:cNvPr id="9" name="Imagen 8">
            <a:extLst>
              <a:ext uri="{FF2B5EF4-FFF2-40B4-BE49-F238E27FC236}">
                <a16:creationId xmlns:a16="http://schemas.microsoft.com/office/drawing/2014/main" id="{079F09C3-C406-4616-875F-AD6625049606}"/>
              </a:ext>
            </a:extLst>
          </p:cNvPr>
          <p:cNvPicPr>
            <a:picLocks noChangeAspect="1"/>
          </p:cNvPicPr>
          <p:nvPr/>
        </p:nvPicPr>
        <p:blipFill>
          <a:blip r:embed="rId5"/>
          <a:stretch>
            <a:fillRect/>
          </a:stretch>
        </p:blipFill>
        <p:spPr>
          <a:xfrm>
            <a:off x="-76945" y="0"/>
            <a:ext cx="1514475" cy="1714500"/>
          </a:xfrm>
          <a:prstGeom prst="rect">
            <a:avLst/>
          </a:prstGeom>
        </p:spPr>
      </p:pic>
      <p:sp>
        <p:nvSpPr>
          <p:cNvPr id="10" name="Flecha: a la derecha 9">
            <a:extLst>
              <a:ext uri="{FF2B5EF4-FFF2-40B4-BE49-F238E27FC236}">
                <a16:creationId xmlns:a16="http://schemas.microsoft.com/office/drawing/2014/main" id="{1A8C0CEA-E978-453F-9AE9-BDE13E54C832}"/>
              </a:ext>
            </a:extLst>
          </p:cNvPr>
          <p:cNvSpPr/>
          <p:nvPr/>
        </p:nvSpPr>
        <p:spPr>
          <a:xfrm>
            <a:off x="4496005" y="3108960"/>
            <a:ext cx="1445623" cy="12279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3" name="Imagen 2">
            <a:extLst>
              <a:ext uri="{FF2B5EF4-FFF2-40B4-BE49-F238E27FC236}">
                <a16:creationId xmlns:a16="http://schemas.microsoft.com/office/drawing/2014/main" id="{B5945890-8BB2-4AB8-AFA8-AEFAF8EA50FE}"/>
              </a:ext>
            </a:extLst>
          </p:cNvPr>
          <p:cNvPicPr>
            <a:picLocks noChangeAspect="1"/>
          </p:cNvPicPr>
          <p:nvPr/>
        </p:nvPicPr>
        <p:blipFill>
          <a:blip r:embed="rId6"/>
          <a:stretch>
            <a:fillRect/>
          </a:stretch>
        </p:blipFill>
        <p:spPr>
          <a:xfrm>
            <a:off x="6096001" y="1838325"/>
            <a:ext cx="5910740" cy="4275092"/>
          </a:xfrm>
          <a:prstGeom prst="rect">
            <a:avLst/>
          </a:prstGeom>
        </p:spPr>
      </p:pic>
    </p:spTree>
    <p:extLst>
      <p:ext uri="{BB962C8B-B14F-4D97-AF65-F5344CB8AC3E}">
        <p14:creationId xmlns:p14="http://schemas.microsoft.com/office/powerpoint/2010/main" val="1732298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4FD9257-B55F-0649-B3B7-F54EF50611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17432" y="285984"/>
            <a:ext cx="964471" cy="594607"/>
          </a:xfrm>
          <a:prstGeom prst="rect">
            <a:avLst/>
          </a:prstGeom>
        </p:spPr>
      </p:pic>
      <p:pic>
        <p:nvPicPr>
          <p:cNvPr id="5" name="Imagen 4">
            <a:extLst>
              <a:ext uri="{FF2B5EF4-FFF2-40B4-BE49-F238E27FC236}">
                <a16:creationId xmlns:a16="http://schemas.microsoft.com/office/drawing/2014/main" id="{5B3BC7D0-1EDF-13A2-7068-B3F9B33D56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10917432" y="6302695"/>
            <a:ext cx="946076" cy="269321"/>
          </a:xfrm>
          <a:prstGeom prst="rect">
            <a:avLst/>
          </a:prstGeom>
        </p:spPr>
      </p:pic>
      <p:pic>
        <p:nvPicPr>
          <p:cNvPr id="8" name="Imagen 7">
            <a:extLst>
              <a:ext uri="{FF2B5EF4-FFF2-40B4-BE49-F238E27FC236}">
                <a16:creationId xmlns:a16="http://schemas.microsoft.com/office/drawing/2014/main" id="{BF35A8AB-AC63-CEC4-E413-845232F83C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492" y="285984"/>
            <a:ext cx="946076" cy="403912"/>
          </a:xfrm>
          <a:prstGeom prst="rect">
            <a:avLst/>
          </a:prstGeom>
        </p:spPr>
      </p:pic>
      <p:pic>
        <p:nvPicPr>
          <p:cNvPr id="16" name="Imagen 15">
            <a:extLst>
              <a:ext uri="{FF2B5EF4-FFF2-40B4-BE49-F238E27FC236}">
                <a16:creationId xmlns:a16="http://schemas.microsoft.com/office/drawing/2014/main" id="{C2A7193A-4329-50DB-D77E-043A03603B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4158470"/>
            <a:ext cx="7214532" cy="2699530"/>
          </a:xfrm>
          <a:prstGeom prst="rect">
            <a:avLst/>
          </a:prstGeom>
        </p:spPr>
      </p:pic>
      <p:sp>
        <p:nvSpPr>
          <p:cNvPr id="9" name="CuadroTexto 8">
            <a:extLst>
              <a:ext uri="{FF2B5EF4-FFF2-40B4-BE49-F238E27FC236}">
                <a16:creationId xmlns:a16="http://schemas.microsoft.com/office/drawing/2014/main" id="{641E9252-ACD1-404A-A352-79DF4A9E4640}"/>
              </a:ext>
            </a:extLst>
          </p:cNvPr>
          <p:cNvSpPr txBox="1"/>
          <p:nvPr/>
        </p:nvSpPr>
        <p:spPr>
          <a:xfrm>
            <a:off x="3746501" y="246781"/>
            <a:ext cx="3960584" cy="584775"/>
          </a:xfrm>
          <a:prstGeom prst="rect">
            <a:avLst/>
          </a:prstGeom>
          <a:solidFill>
            <a:srgbClr val="FF0000"/>
          </a:solidFill>
          <a:ln>
            <a:solidFill>
              <a:schemeClr val="tx2">
                <a:lumMod val="50000"/>
              </a:schemeClr>
            </a:solidFill>
          </a:ln>
          <a:effectLst>
            <a:outerShdw blurRad="50800" dist="38100" dir="5400000" algn="t" rotWithShape="0">
              <a:prstClr val="black">
                <a:alpha val="40000"/>
              </a:prstClr>
            </a:outerShdw>
            <a:reflection blurRad="6350" stA="50000" endA="300" endPos="90000" dist="50800" dir="5400000" sy="-100000" algn="bl" rotWithShape="0"/>
          </a:effectLst>
          <a:scene3d>
            <a:camera prst="orthographicFront"/>
            <a:lightRig rig="threePt" dir="t"/>
          </a:scene3d>
          <a:sp3d>
            <a:bevelT w="139700" prst="cross"/>
          </a:sp3d>
        </p:spPr>
        <p:txBody>
          <a:bodyPr wrap="square" rtlCol="0">
            <a:spAutoFit/>
          </a:bodyPr>
          <a:lstStyle/>
          <a:p>
            <a:r>
              <a:rPr lang="es-ES" sz="3200" dirty="0">
                <a:latin typeface="Acumin Variable Concept Semibol" panose="020B0304020202020204" pitchFamily="34" charset="0"/>
              </a:rPr>
              <a:t> VIDEO INFORMATIVO:</a:t>
            </a:r>
            <a:endParaRPr lang="es-PE" sz="3200" dirty="0">
              <a:latin typeface="Acumin Variable Concept Semibol" panose="020B0304020202020204" pitchFamily="34" charset="0"/>
            </a:endParaRPr>
          </a:p>
        </p:txBody>
      </p:sp>
      <p:pic>
        <p:nvPicPr>
          <p:cNvPr id="2" name="Imagen 1">
            <a:extLst>
              <a:ext uri="{FF2B5EF4-FFF2-40B4-BE49-F238E27FC236}">
                <a16:creationId xmlns:a16="http://schemas.microsoft.com/office/drawing/2014/main" id="{87653ADF-8DCF-4C36-82BA-98DEC8B9D05B}"/>
              </a:ext>
            </a:extLst>
          </p:cNvPr>
          <p:cNvPicPr>
            <a:picLocks noChangeAspect="1"/>
          </p:cNvPicPr>
          <p:nvPr/>
        </p:nvPicPr>
        <p:blipFill>
          <a:blip r:embed="rId6"/>
          <a:stretch>
            <a:fillRect/>
          </a:stretch>
        </p:blipFill>
        <p:spPr>
          <a:xfrm>
            <a:off x="6853646" y="1474479"/>
            <a:ext cx="5164183" cy="4234328"/>
          </a:xfrm>
          <a:prstGeom prst="rect">
            <a:avLst/>
          </a:prstGeom>
        </p:spPr>
      </p:pic>
      <p:pic>
        <p:nvPicPr>
          <p:cNvPr id="3" name="Imagen 2">
            <a:extLst>
              <a:ext uri="{FF2B5EF4-FFF2-40B4-BE49-F238E27FC236}">
                <a16:creationId xmlns:a16="http://schemas.microsoft.com/office/drawing/2014/main" id="{D3646267-2EB7-432E-82FD-0E8523390FBA}"/>
              </a:ext>
            </a:extLst>
          </p:cNvPr>
          <p:cNvPicPr>
            <a:picLocks noChangeAspect="1"/>
          </p:cNvPicPr>
          <p:nvPr/>
        </p:nvPicPr>
        <p:blipFill>
          <a:blip r:embed="rId7"/>
          <a:stretch>
            <a:fillRect/>
          </a:stretch>
        </p:blipFill>
        <p:spPr>
          <a:xfrm>
            <a:off x="295662" y="1346575"/>
            <a:ext cx="4821532" cy="4362231"/>
          </a:xfrm>
          <a:prstGeom prst="rect">
            <a:avLst/>
          </a:prstGeom>
        </p:spPr>
      </p:pic>
      <p:pic>
        <p:nvPicPr>
          <p:cNvPr id="12" name="Imagen 11">
            <a:extLst>
              <a:ext uri="{FF2B5EF4-FFF2-40B4-BE49-F238E27FC236}">
                <a16:creationId xmlns:a16="http://schemas.microsoft.com/office/drawing/2014/main" id="{96B7B880-C6AE-4F62-9E2C-42BDB3B9D034}"/>
              </a:ext>
            </a:extLst>
          </p:cNvPr>
          <p:cNvPicPr>
            <a:picLocks noChangeAspect="1"/>
          </p:cNvPicPr>
          <p:nvPr/>
        </p:nvPicPr>
        <p:blipFill>
          <a:blip r:embed="rId8"/>
          <a:stretch>
            <a:fillRect/>
          </a:stretch>
        </p:blipFill>
        <p:spPr>
          <a:xfrm rot="16200000">
            <a:off x="5065035" y="2528933"/>
            <a:ext cx="952500" cy="1400175"/>
          </a:xfrm>
          <a:prstGeom prst="rect">
            <a:avLst/>
          </a:prstGeom>
        </p:spPr>
      </p:pic>
    </p:spTree>
    <p:extLst>
      <p:ext uri="{BB962C8B-B14F-4D97-AF65-F5344CB8AC3E}">
        <p14:creationId xmlns:p14="http://schemas.microsoft.com/office/powerpoint/2010/main" val="622221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0AFCEA0-45D7-4FD2-D14C-57EB0BDAF0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17432" y="296091"/>
            <a:ext cx="964471" cy="594607"/>
          </a:xfrm>
          <a:prstGeom prst="rect">
            <a:avLst/>
          </a:prstGeom>
        </p:spPr>
      </p:pic>
      <p:pic>
        <p:nvPicPr>
          <p:cNvPr id="5" name="Imagen 4">
            <a:extLst>
              <a:ext uri="{FF2B5EF4-FFF2-40B4-BE49-F238E27FC236}">
                <a16:creationId xmlns:a16="http://schemas.microsoft.com/office/drawing/2014/main" id="{9F41A3B8-DE8D-0C30-387F-2238F0881E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10917432" y="6302695"/>
            <a:ext cx="946076" cy="269321"/>
          </a:xfrm>
          <a:prstGeom prst="rect">
            <a:avLst/>
          </a:prstGeom>
        </p:spPr>
      </p:pic>
      <p:pic>
        <p:nvPicPr>
          <p:cNvPr id="6" name="Imagen 5">
            <a:extLst>
              <a:ext uri="{FF2B5EF4-FFF2-40B4-BE49-F238E27FC236}">
                <a16:creationId xmlns:a16="http://schemas.microsoft.com/office/drawing/2014/main" id="{9D2672C8-9FF9-A20B-1D39-3839CF43A3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492" y="6235399"/>
            <a:ext cx="946076" cy="403912"/>
          </a:xfrm>
          <a:prstGeom prst="rect">
            <a:avLst/>
          </a:prstGeom>
        </p:spPr>
      </p:pic>
      <p:sp>
        <p:nvSpPr>
          <p:cNvPr id="8" name="CuadroTexto 7">
            <a:extLst>
              <a:ext uri="{FF2B5EF4-FFF2-40B4-BE49-F238E27FC236}">
                <a16:creationId xmlns:a16="http://schemas.microsoft.com/office/drawing/2014/main" id="{1DA8642E-04EE-40E3-9B7E-34608673E7DE}"/>
              </a:ext>
            </a:extLst>
          </p:cNvPr>
          <p:cNvSpPr txBox="1"/>
          <p:nvPr/>
        </p:nvSpPr>
        <p:spPr>
          <a:xfrm>
            <a:off x="1585576" y="742754"/>
            <a:ext cx="6269556" cy="523220"/>
          </a:xfrm>
          <a:prstGeom prst="rect">
            <a:avLst/>
          </a:prstGeom>
          <a:solidFill>
            <a:srgbClr val="00B0F0"/>
          </a:solidFill>
          <a:ln>
            <a:solidFill>
              <a:schemeClr val="tx2">
                <a:lumMod val="50000"/>
              </a:schemeClr>
            </a:solidFill>
          </a:ln>
          <a:effectLst>
            <a:outerShdw blurRad="50800" dist="38100" dir="5400000" algn="t" rotWithShape="0">
              <a:prstClr val="black">
                <a:alpha val="40000"/>
              </a:prstClr>
            </a:outerShdw>
            <a:reflection blurRad="6350" stA="50000" endA="300" endPos="90000" dist="50800" dir="5400000" sy="-100000" algn="bl" rotWithShape="0"/>
          </a:effectLst>
          <a:scene3d>
            <a:camera prst="orthographicFront"/>
            <a:lightRig rig="threePt" dir="t"/>
          </a:scene3d>
          <a:sp3d>
            <a:bevelT w="139700" prst="cross"/>
          </a:sp3d>
        </p:spPr>
        <p:txBody>
          <a:bodyPr wrap="square" rtlCol="0">
            <a:spAutoFit/>
          </a:bodyPr>
          <a:lstStyle/>
          <a:p>
            <a:r>
              <a:rPr lang="es-ES" sz="2800" dirty="0">
                <a:latin typeface="Acumin Variable Concept Semibol" panose="020B0304020202020204" pitchFamily="34" charset="0"/>
              </a:rPr>
              <a:t>QUE ES LA CODIFICACIÓN EN EL FUTBOL :</a:t>
            </a:r>
            <a:endParaRPr lang="es-ES" sz="2800" dirty="0"/>
          </a:p>
        </p:txBody>
      </p:sp>
      <p:sp>
        <p:nvSpPr>
          <p:cNvPr id="7" name="Rectángulo 6">
            <a:extLst>
              <a:ext uri="{FF2B5EF4-FFF2-40B4-BE49-F238E27FC236}">
                <a16:creationId xmlns:a16="http://schemas.microsoft.com/office/drawing/2014/main" id="{8AA4F6C4-7D8A-4904-ADF2-D0D9B4689DEA}"/>
              </a:ext>
            </a:extLst>
          </p:cNvPr>
          <p:cNvSpPr/>
          <p:nvPr/>
        </p:nvSpPr>
        <p:spPr>
          <a:xfrm>
            <a:off x="445946" y="2368642"/>
            <a:ext cx="3648550" cy="2862322"/>
          </a:xfrm>
          <a:prstGeom prst="rect">
            <a:avLst/>
          </a:prstGeom>
        </p:spPr>
        <p:txBody>
          <a:bodyPr wrap="square">
            <a:spAutoFit/>
          </a:bodyPr>
          <a:lstStyle/>
          <a:p>
            <a:pPr marL="285750" indent="-285750">
              <a:buFontTx/>
              <a:buChar char="-"/>
            </a:pPr>
            <a:r>
              <a:rPr lang="es-ES" dirty="0"/>
              <a:t>Se presenta una nueva herramienta para observar, la codificación y analizar un contexto de comportamiento específico en el fútbol. El sistema de codificar es concebido en el marco de la Metodología Observacional, permitirá una completa descripción de la acción de juego en el fútbol.</a:t>
            </a:r>
            <a:endParaRPr lang="es-PE" sz="2000" dirty="0"/>
          </a:p>
        </p:txBody>
      </p:sp>
      <p:pic>
        <p:nvPicPr>
          <p:cNvPr id="9" name="Imagen 8">
            <a:extLst>
              <a:ext uri="{FF2B5EF4-FFF2-40B4-BE49-F238E27FC236}">
                <a16:creationId xmlns:a16="http://schemas.microsoft.com/office/drawing/2014/main" id="{079F09C3-C406-4616-875F-AD6625049606}"/>
              </a:ext>
            </a:extLst>
          </p:cNvPr>
          <p:cNvPicPr>
            <a:picLocks noChangeAspect="1"/>
          </p:cNvPicPr>
          <p:nvPr/>
        </p:nvPicPr>
        <p:blipFill>
          <a:blip r:embed="rId5"/>
          <a:stretch>
            <a:fillRect/>
          </a:stretch>
        </p:blipFill>
        <p:spPr>
          <a:xfrm>
            <a:off x="-76945" y="0"/>
            <a:ext cx="1514475" cy="1714500"/>
          </a:xfrm>
          <a:prstGeom prst="rect">
            <a:avLst/>
          </a:prstGeom>
        </p:spPr>
      </p:pic>
      <p:sp>
        <p:nvSpPr>
          <p:cNvPr id="10" name="Flecha: a la derecha 9">
            <a:extLst>
              <a:ext uri="{FF2B5EF4-FFF2-40B4-BE49-F238E27FC236}">
                <a16:creationId xmlns:a16="http://schemas.microsoft.com/office/drawing/2014/main" id="{1A8C0CEA-E978-453F-9AE9-BDE13E54C832}"/>
              </a:ext>
            </a:extLst>
          </p:cNvPr>
          <p:cNvSpPr/>
          <p:nvPr/>
        </p:nvSpPr>
        <p:spPr>
          <a:xfrm>
            <a:off x="4496005" y="3108960"/>
            <a:ext cx="1445623" cy="12279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2" name="Imagen 11">
            <a:extLst>
              <a:ext uri="{FF2B5EF4-FFF2-40B4-BE49-F238E27FC236}">
                <a16:creationId xmlns:a16="http://schemas.microsoft.com/office/drawing/2014/main" id="{6C64340C-9755-4A28-A68A-B7D6CEA9C548}"/>
              </a:ext>
            </a:extLst>
          </p:cNvPr>
          <p:cNvPicPr>
            <a:picLocks noChangeAspect="1"/>
          </p:cNvPicPr>
          <p:nvPr/>
        </p:nvPicPr>
        <p:blipFill>
          <a:blip r:embed="rId6"/>
          <a:stretch>
            <a:fillRect/>
          </a:stretch>
        </p:blipFill>
        <p:spPr>
          <a:xfrm>
            <a:off x="6301688" y="1824917"/>
            <a:ext cx="5580215" cy="4306659"/>
          </a:xfrm>
          <a:prstGeom prst="rect">
            <a:avLst/>
          </a:prstGeom>
        </p:spPr>
      </p:pic>
    </p:spTree>
    <p:extLst>
      <p:ext uri="{BB962C8B-B14F-4D97-AF65-F5344CB8AC3E}">
        <p14:creationId xmlns:p14="http://schemas.microsoft.com/office/powerpoint/2010/main" val="4274285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4FD9257-B55F-0649-B3B7-F54EF50611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17432" y="285984"/>
            <a:ext cx="964471" cy="594607"/>
          </a:xfrm>
          <a:prstGeom prst="rect">
            <a:avLst/>
          </a:prstGeom>
        </p:spPr>
      </p:pic>
      <p:pic>
        <p:nvPicPr>
          <p:cNvPr id="5" name="Imagen 4">
            <a:extLst>
              <a:ext uri="{FF2B5EF4-FFF2-40B4-BE49-F238E27FC236}">
                <a16:creationId xmlns:a16="http://schemas.microsoft.com/office/drawing/2014/main" id="{5B3BC7D0-1EDF-13A2-7068-B3F9B33D56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10917432" y="6302695"/>
            <a:ext cx="946076" cy="269321"/>
          </a:xfrm>
          <a:prstGeom prst="rect">
            <a:avLst/>
          </a:prstGeom>
        </p:spPr>
      </p:pic>
      <p:pic>
        <p:nvPicPr>
          <p:cNvPr id="8" name="Imagen 7">
            <a:extLst>
              <a:ext uri="{FF2B5EF4-FFF2-40B4-BE49-F238E27FC236}">
                <a16:creationId xmlns:a16="http://schemas.microsoft.com/office/drawing/2014/main" id="{BF35A8AB-AC63-CEC4-E413-845232F83C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492" y="285984"/>
            <a:ext cx="946076" cy="403912"/>
          </a:xfrm>
          <a:prstGeom prst="rect">
            <a:avLst/>
          </a:prstGeom>
        </p:spPr>
      </p:pic>
      <p:pic>
        <p:nvPicPr>
          <p:cNvPr id="16" name="Imagen 15">
            <a:extLst>
              <a:ext uri="{FF2B5EF4-FFF2-40B4-BE49-F238E27FC236}">
                <a16:creationId xmlns:a16="http://schemas.microsoft.com/office/drawing/2014/main" id="{C2A7193A-4329-50DB-D77E-043A03603B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4158470"/>
            <a:ext cx="7214532" cy="2699530"/>
          </a:xfrm>
          <a:prstGeom prst="rect">
            <a:avLst/>
          </a:prstGeom>
        </p:spPr>
      </p:pic>
      <p:sp>
        <p:nvSpPr>
          <p:cNvPr id="9" name="CuadroTexto 8">
            <a:extLst>
              <a:ext uri="{FF2B5EF4-FFF2-40B4-BE49-F238E27FC236}">
                <a16:creationId xmlns:a16="http://schemas.microsoft.com/office/drawing/2014/main" id="{641E9252-ACD1-404A-A352-79DF4A9E4640}"/>
              </a:ext>
            </a:extLst>
          </p:cNvPr>
          <p:cNvSpPr txBox="1"/>
          <p:nvPr/>
        </p:nvSpPr>
        <p:spPr>
          <a:xfrm>
            <a:off x="3746501" y="246781"/>
            <a:ext cx="3960584" cy="584775"/>
          </a:xfrm>
          <a:prstGeom prst="rect">
            <a:avLst/>
          </a:prstGeom>
          <a:solidFill>
            <a:srgbClr val="FF0000"/>
          </a:solidFill>
          <a:ln>
            <a:solidFill>
              <a:schemeClr val="tx2">
                <a:lumMod val="50000"/>
              </a:schemeClr>
            </a:solidFill>
          </a:ln>
          <a:effectLst>
            <a:outerShdw blurRad="50800" dist="38100" dir="5400000" algn="t" rotWithShape="0">
              <a:prstClr val="black">
                <a:alpha val="40000"/>
              </a:prstClr>
            </a:outerShdw>
            <a:reflection blurRad="6350" stA="50000" endA="300" endPos="90000" dist="50800" dir="5400000" sy="-100000" algn="bl" rotWithShape="0"/>
          </a:effectLst>
          <a:scene3d>
            <a:camera prst="orthographicFront"/>
            <a:lightRig rig="threePt" dir="t"/>
          </a:scene3d>
          <a:sp3d>
            <a:bevelT w="139700" prst="cross"/>
          </a:sp3d>
        </p:spPr>
        <p:txBody>
          <a:bodyPr wrap="square" rtlCol="0">
            <a:spAutoFit/>
          </a:bodyPr>
          <a:lstStyle/>
          <a:p>
            <a:r>
              <a:rPr lang="es-ES" sz="3200" dirty="0">
                <a:latin typeface="Acumin Variable Concept Semibol" panose="020B0304020202020204" pitchFamily="34" charset="0"/>
              </a:rPr>
              <a:t> VIDEO INFORMATIVO:</a:t>
            </a:r>
            <a:endParaRPr lang="es-PE" sz="3200" dirty="0">
              <a:latin typeface="Acumin Variable Concept Semibol" panose="020B0304020202020204" pitchFamily="34" charset="0"/>
            </a:endParaRPr>
          </a:p>
        </p:txBody>
      </p:sp>
      <p:pic>
        <p:nvPicPr>
          <p:cNvPr id="11" name="Imagen 10">
            <a:extLst>
              <a:ext uri="{FF2B5EF4-FFF2-40B4-BE49-F238E27FC236}">
                <a16:creationId xmlns:a16="http://schemas.microsoft.com/office/drawing/2014/main" id="{40F483F2-34B8-431B-A72A-86E799C12919}"/>
              </a:ext>
            </a:extLst>
          </p:cNvPr>
          <p:cNvPicPr>
            <a:picLocks noChangeAspect="1"/>
          </p:cNvPicPr>
          <p:nvPr/>
        </p:nvPicPr>
        <p:blipFill>
          <a:blip r:embed="rId6"/>
          <a:stretch>
            <a:fillRect/>
          </a:stretch>
        </p:blipFill>
        <p:spPr>
          <a:xfrm rot="16200000">
            <a:off x="5434763" y="2728912"/>
            <a:ext cx="952500" cy="1400175"/>
          </a:xfrm>
          <a:prstGeom prst="rect">
            <a:avLst/>
          </a:prstGeom>
        </p:spPr>
      </p:pic>
      <p:pic>
        <p:nvPicPr>
          <p:cNvPr id="6" name="Imagen 5">
            <a:extLst>
              <a:ext uri="{FF2B5EF4-FFF2-40B4-BE49-F238E27FC236}">
                <a16:creationId xmlns:a16="http://schemas.microsoft.com/office/drawing/2014/main" id="{D177AEF6-59A1-482D-968E-737F9E9DF598}"/>
              </a:ext>
            </a:extLst>
          </p:cNvPr>
          <p:cNvPicPr>
            <a:picLocks noChangeAspect="1"/>
          </p:cNvPicPr>
          <p:nvPr/>
        </p:nvPicPr>
        <p:blipFill>
          <a:blip r:embed="rId7"/>
          <a:stretch>
            <a:fillRect/>
          </a:stretch>
        </p:blipFill>
        <p:spPr>
          <a:xfrm>
            <a:off x="148816" y="1526395"/>
            <a:ext cx="4983745" cy="4031011"/>
          </a:xfrm>
          <a:prstGeom prst="rect">
            <a:avLst/>
          </a:prstGeom>
        </p:spPr>
      </p:pic>
      <p:pic>
        <p:nvPicPr>
          <p:cNvPr id="7" name="Imagen 6">
            <a:extLst>
              <a:ext uri="{FF2B5EF4-FFF2-40B4-BE49-F238E27FC236}">
                <a16:creationId xmlns:a16="http://schemas.microsoft.com/office/drawing/2014/main" id="{1CACFA0B-BF2E-42A4-8A6A-44286860B1A5}"/>
              </a:ext>
            </a:extLst>
          </p:cNvPr>
          <p:cNvPicPr>
            <a:picLocks noChangeAspect="1"/>
          </p:cNvPicPr>
          <p:nvPr/>
        </p:nvPicPr>
        <p:blipFill>
          <a:blip r:embed="rId8"/>
          <a:stretch>
            <a:fillRect/>
          </a:stretch>
        </p:blipFill>
        <p:spPr>
          <a:xfrm>
            <a:off x="6689465" y="1414680"/>
            <a:ext cx="5353720" cy="4211058"/>
          </a:xfrm>
          <a:prstGeom prst="rect">
            <a:avLst/>
          </a:prstGeom>
        </p:spPr>
      </p:pic>
    </p:spTree>
    <p:extLst>
      <p:ext uri="{BB962C8B-B14F-4D97-AF65-F5344CB8AC3E}">
        <p14:creationId xmlns:p14="http://schemas.microsoft.com/office/powerpoint/2010/main" val="2741461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1F073A8D-3885-86AD-326D-C7B65D3670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8050" y="3364884"/>
            <a:ext cx="7963949" cy="3493116"/>
          </a:xfrm>
          <a:prstGeom prst="rect">
            <a:avLst/>
          </a:prstGeom>
        </p:spPr>
      </p:pic>
      <p:sp>
        <p:nvSpPr>
          <p:cNvPr id="2" name="CuadroTexto 1">
            <a:extLst>
              <a:ext uri="{FF2B5EF4-FFF2-40B4-BE49-F238E27FC236}">
                <a16:creationId xmlns:a16="http://schemas.microsoft.com/office/drawing/2014/main" id="{45E07BFA-4E36-EDD2-D1D6-4B2E9E5D7C47}"/>
              </a:ext>
            </a:extLst>
          </p:cNvPr>
          <p:cNvSpPr txBox="1"/>
          <p:nvPr/>
        </p:nvSpPr>
        <p:spPr>
          <a:xfrm>
            <a:off x="4391637" y="2985285"/>
            <a:ext cx="3408726" cy="1015663"/>
          </a:xfrm>
          <a:prstGeom prst="rect">
            <a:avLst/>
          </a:prstGeom>
          <a:noFill/>
        </p:spPr>
        <p:txBody>
          <a:bodyPr wrap="square" rtlCol="0">
            <a:spAutoFit/>
          </a:bodyPr>
          <a:lstStyle/>
          <a:p>
            <a:r>
              <a:rPr lang="es-ES" sz="6000" dirty="0">
                <a:solidFill>
                  <a:srgbClr val="C00000"/>
                </a:solidFill>
                <a:latin typeface="Acumin Variable Concept Black" panose="020B0304020202020204" pitchFamily="34" charset="0"/>
              </a:rPr>
              <a:t>Gracias.</a:t>
            </a:r>
            <a:endParaRPr lang="es-PE" sz="6000" dirty="0">
              <a:solidFill>
                <a:srgbClr val="C00000"/>
              </a:solidFill>
              <a:latin typeface="Acumin Variable Concept Black" panose="020B0304020202020204" pitchFamily="34" charset="0"/>
            </a:endParaRPr>
          </a:p>
        </p:txBody>
      </p:sp>
      <p:pic>
        <p:nvPicPr>
          <p:cNvPr id="7" name="Imagen 6">
            <a:extLst>
              <a:ext uri="{FF2B5EF4-FFF2-40B4-BE49-F238E27FC236}">
                <a16:creationId xmlns:a16="http://schemas.microsoft.com/office/drawing/2014/main" id="{EBC37529-9F3F-4185-EB2D-AA35158742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0"/>
            <a:ext cx="7963949" cy="3493116"/>
          </a:xfrm>
          <a:prstGeom prst="rect">
            <a:avLst/>
          </a:prstGeom>
        </p:spPr>
      </p:pic>
      <p:cxnSp>
        <p:nvCxnSpPr>
          <p:cNvPr id="12" name="Conector recto 11">
            <a:extLst>
              <a:ext uri="{FF2B5EF4-FFF2-40B4-BE49-F238E27FC236}">
                <a16:creationId xmlns:a16="http://schemas.microsoft.com/office/drawing/2014/main" id="{956B25F8-4A1B-286F-A4CE-FA1DE3A54EA0}"/>
              </a:ext>
            </a:extLst>
          </p:cNvPr>
          <p:cNvCxnSpPr>
            <a:cxnSpLocks/>
          </p:cNvCxnSpPr>
          <p:nvPr/>
        </p:nvCxnSpPr>
        <p:spPr>
          <a:xfrm>
            <a:off x="4630723" y="3983569"/>
            <a:ext cx="146527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pic>
        <p:nvPicPr>
          <p:cNvPr id="14" name="Imagen 13">
            <a:extLst>
              <a:ext uri="{FF2B5EF4-FFF2-40B4-BE49-F238E27FC236}">
                <a16:creationId xmlns:a16="http://schemas.microsoft.com/office/drawing/2014/main" id="{842CFA6A-88D7-D016-3785-FC35B26F2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174" y="6087346"/>
            <a:ext cx="1725740" cy="584677"/>
          </a:xfrm>
          <a:prstGeom prst="rect">
            <a:avLst/>
          </a:prstGeom>
        </p:spPr>
      </p:pic>
      <p:pic>
        <p:nvPicPr>
          <p:cNvPr id="15" name="Imagen 14">
            <a:extLst>
              <a:ext uri="{FF2B5EF4-FFF2-40B4-BE49-F238E27FC236}">
                <a16:creationId xmlns:a16="http://schemas.microsoft.com/office/drawing/2014/main" id="{7FE0AF29-D116-6562-46D6-8997E0BECB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17432" y="296091"/>
            <a:ext cx="964471" cy="594607"/>
          </a:xfrm>
          <a:prstGeom prst="rect">
            <a:avLst/>
          </a:prstGeom>
        </p:spPr>
      </p:pic>
    </p:spTree>
    <p:extLst>
      <p:ext uri="{BB962C8B-B14F-4D97-AF65-F5344CB8AC3E}">
        <p14:creationId xmlns:p14="http://schemas.microsoft.com/office/powerpoint/2010/main" val="2004381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uadroTexto 31">
            <a:extLst>
              <a:ext uri="{FF2B5EF4-FFF2-40B4-BE49-F238E27FC236}">
                <a16:creationId xmlns:a16="http://schemas.microsoft.com/office/drawing/2014/main" id="{8271CE0F-E046-4E09-A260-8F9C39AB8D20}"/>
              </a:ext>
            </a:extLst>
          </p:cNvPr>
          <p:cNvSpPr txBox="1"/>
          <p:nvPr/>
        </p:nvSpPr>
        <p:spPr>
          <a:xfrm>
            <a:off x="983726" y="3846743"/>
            <a:ext cx="2781006" cy="523220"/>
          </a:xfrm>
          <a:prstGeom prst="rect">
            <a:avLst/>
          </a:prstGeom>
          <a:noFill/>
        </p:spPr>
        <p:txBody>
          <a:bodyPr wrap="square">
            <a:spAutoFit/>
          </a:bodyPr>
          <a:lstStyle/>
          <a:p>
            <a:r>
              <a:rPr lang="es-PE" sz="2800" b="1" dirty="0"/>
              <a:t>@Olimpia.Oficial</a:t>
            </a:r>
          </a:p>
        </p:txBody>
      </p:sp>
      <p:pic>
        <p:nvPicPr>
          <p:cNvPr id="33" name="Imagen 32">
            <a:extLst>
              <a:ext uri="{FF2B5EF4-FFF2-40B4-BE49-F238E27FC236}">
                <a16:creationId xmlns:a16="http://schemas.microsoft.com/office/drawing/2014/main" id="{62F6FE26-F70F-421D-A0CC-8D2B5AE5A7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807" y="1828287"/>
            <a:ext cx="2532047" cy="1772433"/>
          </a:xfrm>
          <a:prstGeom prst="rect">
            <a:avLst/>
          </a:prstGeom>
        </p:spPr>
      </p:pic>
      <p:pic>
        <p:nvPicPr>
          <p:cNvPr id="34" name="Imagen 33">
            <a:extLst>
              <a:ext uri="{FF2B5EF4-FFF2-40B4-BE49-F238E27FC236}">
                <a16:creationId xmlns:a16="http://schemas.microsoft.com/office/drawing/2014/main" id="{45B71150-8EC2-4ACE-83EE-C50DCA90C1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8252" y="1730315"/>
            <a:ext cx="1968375" cy="1968375"/>
          </a:xfrm>
          <a:prstGeom prst="rect">
            <a:avLst/>
          </a:prstGeom>
        </p:spPr>
      </p:pic>
      <p:sp>
        <p:nvSpPr>
          <p:cNvPr id="35" name="CuadroTexto 34">
            <a:extLst>
              <a:ext uri="{FF2B5EF4-FFF2-40B4-BE49-F238E27FC236}">
                <a16:creationId xmlns:a16="http://schemas.microsoft.com/office/drawing/2014/main" id="{2982CE4F-387D-4258-B16B-55692339C301}"/>
              </a:ext>
            </a:extLst>
          </p:cNvPr>
          <p:cNvSpPr txBox="1"/>
          <p:nvPr/>
        </p:nvSpPr>
        <p:spPr>
          <a:xfrm>
            <a:off x="572047" y="1049292"/>
            <a:ext cx="3604364" cy="369332"/>
          </a:xfrm>
          <a:prstGeom prst="rect">
            <a:avLst/>
          </a:prstGeom>
          <a:solidFill>
            <a:schemeClr val="accent2"/>
          </a:solidFill>
        </p:spPr>
        <p:txBody>
          <a:bodyPr wrap="square">
            <a:spAutoFit/>
          </a:bodyPr>
          <a:lstStyle/>
          <a:p>
            <a:r>
              <a:rPr lang="es-PE" sz="1800" b="1" dirty="0">
                <a:solidFill>
                  <a:schemeClr val="bg1"/>
                </a:solidFill>
              </a:rPr>
              <a:t> Síguenos en nuestras redes sociales</a:t>
            </a:r>
          </a:p>
        </p:txBody>
      </p:sp>
      <p:pic>
        <p:nvPicPr>
          <p:cNvPr id="3" name="Imagen 2">
            <a:extLst>
              <a:ext uri="{FF2B5EF4-FFF2-40B4-BE49-F238E27FC236}">
                <a16:creationId xmlns:a16="http://schemas.microsoft.com/office/drawing/2014/main" id="{DA1C41F4-F8F2-46E3-9350-F1F74ADD353C}"/>
              </a:ext>
            </a:extLst>
          </p:cNvPr>
          <p:cNvPicPr>
            <a:picLocks noChangeAspect="1"/>
          </p:cNvPicPr>
          <p:nvPr/>
        </p:nvPicPr>
        <p:blipFill rotWithShape="1">
          <a:blip r:embed="rId4"/>
          <a:srcRect l="23739" t="13701" r="26514" b="6422"/>
          <a:stretch/>
        </p:blipFill>
        <p:spPr>
          <a:xfrm>
            <a:off x="4663157" y="0"/>
            <a:ext cx="7593159" cy="6858000"/>
          </a:xfrm>
          <a:prstGeom prst="rect">
            <a:avLst/>
          </a:prstGeom>
        </p:spPr>
      </p:pic>
    </p:spTree>
    <p:extLst>
      <p:ext uri="{BB962C8B-B14F-4D97-AF65-F5344CB8AC3E}">
        <p14:creationId xmlns:p14="http://schemas.microsoft.com/office/powerpoint/2010/main" val="291813370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504</TotalTime>
  <Words>154</Words>
  <Application>Microsoft Office PowerPoint</Application>
  <PresentationFormat>Panorámica</PresentationFormat>
  <Paragraphs>13</Paragraphs>
  <Slides>7</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7</vt:i4>
      </vt:variant>
    </vt:vector>
  </HeadingPairs>
  <TitlesOfParts>
    <vt:vector size="13" baseType="lpstr">
      <vt:lpstr>Acumin Variable Concept Black</vt:lpstr>
      <vt:lpstr>Acumin Variable Concept Semibol</vt: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OLIMPIA</dc:title>
  <dc:creator>Nayeli</dc:creator>
  <cp:keywords>OLIMPIA</cp:keywords>
  <cp:lastModifiedBy>Luis Angel Acosta Espinoza</cp:lastModifiedBy>
  <cp:revision>45</cp:revision>
  <dcterms:created xsi:type="dcterms:W3CDTF">2022-06-22T15:04:09Z</dcterms:created>
  <dcterms:modified xsi:type="dcterms:W3CDTF">2023-05-17T19:24:51Z</dcterms:modified>
</cp:coreProperties>
</file>