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79" r:id="rId4"/>
    <p:sldId id="258" r:id="rId5"/>
    <p:sldId id="281" r:id="rId6"/>
    <p:sldId id="259" r:id="rId7"/>
    <p:sldId id="275" r:id="rId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7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2BBFA-42BF-F694-67DC-AF85C513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0DCD9E-CC94-24A7-5A8D-BF70032A3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3C067-5706-8A6E-284C-AA5EDF6F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CBF04-94F3-1EE0-CFA0-5F7F3DD9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50DCED-1777-A32B-6B26-45254361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453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F1A1C-C585-DA66-B4C4-819DA388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044EA3-E922-CE73-2D04-5A24BBE7D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A858CC-7F8C-274E-CE21-98C4AE52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0AFEB6-FDAE-61ED-F8EF-7DD85448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E5847-635F-613C-1B48-0100B0FD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548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E17755-9AD6-AC1F-F1B7-173E62C41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B916AE-FF35-C629-FABB-9D29C319D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AFE2C6-E877-4C9E-A2B7-588C4C74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5E072D-32D4-C15C-6C99-5FE6CBC4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9BA23D-3660-48C9-D8F9-A568058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74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A9402-7E1D-1818-0A45-663BFDB9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ABFC09-0970-C79C-17E7-4CD81247A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7BAE7-B59E-ABF2-2533-F631F32F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DDA4C6-13D9-521D-E25C-05E763E1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20ED5-F405-C7FA-05C6-92F30005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343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DD392-21D7-C3DF-41A7-F63D06B0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2A670E-41B3-8DA9-B30A-592E4DFB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5B6795-62F2-7568-C25E-E965307C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E6CB0-2AD1-9616-44BD-D46964C4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F2F158-7215-A69F-3FFE-B95799CD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9273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E11AF-C2C1-879C-7838-B8A36DAA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2DF68-FA87-45C3-B109-442ECD062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1618A4-5CEF-3258-0EE1-C28E55DA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FFEAF3-CCC6-EE2E-1806-E141F53C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2064FE-2A55-1834-A712-2CB2290A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40E291-DF7E-BF1B-21D7-5364C6C7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036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C11D7-D02A-49DB-7A42-D586E827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9BC5C8-A33A-577D-8103-5A3CC5F2C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429687-2609-7A84-FD7F-95ECA1DCE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AC7556-624B-FFA5-A2D8-2FA441D26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7DEEC9-19AD-DD87-D183-CC52CBAB0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9FE8C3-0E82-CF72-6843-FAD17007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39FE03-AD62-38D6-117C-301BFF45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F2FD2E-B898-AF32-E5FA-09F91638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605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18A5B-00D9-7C70-F5D6-3BFEE597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B9AFF-68F5-DC79-EF41-7CE4E1DF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3900D9-9199-C306-012F-4B0EB400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2B8B72B-7B1B-D1C0-A34C-4CCA8080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924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46BCD5-F10D-CAE3-1A3D-1444CEDE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B8DE16-3B1A-EBA0-0FE3-A370CC0A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C9C83B-DE59-7FDE-9CA5-8ACF8065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336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69DAF-26D0-2F79-2D51-3F55BFFE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020D4-C461-AA9C-63C4-6BF46303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3AEB10-ABA3-FB5A-AD38-FBD956B18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92B5B4-73D4-9A0F-3583-0B14C151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81646E-9519-6C3B-1F9B-D537D540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49F7C9-E19F-2BDB-62F6-8E751EB7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413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4B25D-448C-82C7-92C4-EB932964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5DB91B-9120-4B34-A479-0856B794D7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2251B7-CC69-8068-01C3-A9B4BB283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256A21-F03F-DD1B-C977-500DE910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0E54F-4C6B-E2E7-8843-05828827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DC1D6C-030D-5F60-D120-6643869E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095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2E2BF0-359D-8587-211D-0E7761B36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846887-94D6-57C8-7B25-1B713B9D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A4E47-4112-292E-AB8D-271A064E7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BEB11-BEAD-4413-BEA8-7DEA4813BA68}" type="datetimeFigureOut">
              <a:rPr lang="es-PE" smtClean="0"/>
              <a:t>23/05/2023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23C05-C59F-A7FB-531A-2BDFB2F42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3270EB-1B4C-EF07-9838-E85C77652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9799A-8ED8-4B24-8D5F-50A35C92B8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866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AD700F-F5A1-A41D-D08F-47DD94C70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92" y="6187211"/>
            <a:ext cx="946076" cy="4039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8FBF53-ADC6-AC75-6601-73953E8F6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99140" y="6456462"/>
            <a:ext cx="946076" cy="2693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D1C81D5-10A0-540F-6142-9F5AA6D45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32" y="289483"/>
            <a:ext cx="964471" cy="59460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D402BD8-B3FE-061A-5E6B-529D8CA1D5EC}"/>
              </a:ext>
            </a:extLst>
          </p:cNvPr>
          <p:cNvSpPr txBox="1"/>
          <p:nvPr/>
        </p:nvSpPr>
        <p:spPr>
          <a:xfrm>
            <a:off x="9320168" y="739650"/>
            <a:ext cx="2757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Acumin Variable Concept Black" panose="020B0304020202020204" pitchFamily="34" charset="0"/>
              </a:rPr>
              <a:t>Juan Carlos Montalvo</a:t>
            </a:r>
            <a:endParaRPr lang="es-PE" sz="4000" b="1" dirty="0">
              <a:solidFill>
                <a:schemeClr val="bg1"/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0A12FB-461B-A0D9-C990-1D968F540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470"/>
            <a:ext cx="7214532" cy="269953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7F5211B-B1FA-48A9-B54C-0127FDFEA7FB}"/>
              </a:ext>
            </a:extLst>
          </p:cNvPr>
          <p:cNvSpPr txBox="1"/>
          <p:nvPr/>
        </p:nvSpPr>
        <p:spPr>
          <a:xfrm>
            <a:off x="1228466" y="1724278"/>
            <a:ext cx="9777166" cy="646331"/>
          </a:xfrm>
          <a:prstGeom prst="rect">
            <a:avLst/>
          </a:prstGeom>
          <a:solidFill>
            <a:srgbClr val="00B0F0"/>
          </a:solidFill>
          <a:ln>
            <a:solidFill>
              <a:srgbClr val="7030A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Acumin Variable Concept Semibol" panose="020B0304020202020204" pitchFamily="34" charset="0"/>
              </a:rPr>
              <a:t>ANALISIS Y CONTROL DIARIO DEL ENTRENAMIENTO</a:t>
            </a:r>
            <a:endParaRPr lang="es-PE" sz="3600" dirty="0">
              <a:latin typeface="Acumin Variable Concept Semibol" panose="020B03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5F2630-6A60-4126-ACD1-86927E6D880D}"/>
              </a:ext>
            </a:extLst>
          </p:cNvPr>
          <p:cNvSpPr txBox="1"/>
          <p:nvPr/>
        </p:nvSpPr>
        <p:spPr>
          <a:xfrm>
            <a:off x="2050867" y="66996"/>
            <a:ext cx="8090265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s-PE" sz="3200" b="1" i="1" dirty="0">
                <a:solidFill>
                  <a:schemeClr val="bg2">
                    <a:lumMod val="10000"/>
                  </a:schemeClr>
                </a:solidFill>
                <a:latin typeface="Acumin Variable Concept Black" panose="020B0304020202020204" pitchFamily="34" charset="0"/>
              </a:rPr>
              <a:t>EXTRATEGIAS METODOLOGICAS Y DIDACTIVAS EN LA PREPARACION FISICA DEL FUTBOL</a:t>
            </a:r>
          </a:p>
        </p:txBody>
      </p:sp>
      <p:sp>
        <p:nvSpPr>
          <p:cNvPr id="9" name="Flecha: a la izquierda, derecha y arriba 8">
            <a:extLst>
              <a:ext uri="{FF2B5EF4-FFF2-40B4-BE49-F238E27FC236}">
                <a16:creationId xmlns:a16="http://schemas.microsoft.com/office/drawing/2014/main" id="{C701A8DD-085E-46E8-8FB3-7295AE0F67F8}"/>
              </a:ext>
            </a:extLst>
          </p:cNvPr>
          <p:cNvSpPr/>
          <p:nvPr/>
        </p:nvSpPr>
        <p:spPr>
          <a:xfrm rot="10800000">
            <a:off x="4662129" y="2729175"/>
            <a:ext cx="2695645" cy="1227243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A84F15-58A1-4AB9-B564-0CA9D932F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96" y="2678856"/>
            <a:ext cx="3866156" cy="25551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340511-B8E4-4A81-91BC-E6B86C723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709" y="2678129"/>
            <a:ext cx="4141109" cy="26247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C9043D-68EB-405A-875E-DC2065041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989" y="4158470"/>
            <a:ext cx="3352982" cy="23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AFCEA0-45D7-4FD2-D14C-57EB0BDA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41A3B8-DE8D-0C30-387F-2238F088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2672C8-9FF9-A20B-1D39-3839CF43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6235399"/>
            <a:ext cx="946076" cy="40391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DA8642E-04EE-40E3-9B7E-34608673E7DE}"/>
              </a:ext>
            </a:extLst>
          </p:cNvPr>
          <p:cNvSpPr txBox="1"/>
          <p:nvPr/>
        </p:nvSpPr>
        <p:spPr>
          <a:xfrm>
            <a:off x="1855541" y="854449"/>
            <a:ext cx="5625122" cy="523220"/>
          </a:xfrm>
          <a:prstGeom prst="rect">
            <a:avLst/>
          </a:prstGeom>
          <a:solidFill>
            <a:srgbClr val="CB7CFC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cumin Variable Concept Semibol" panose="020B0304020202020204" pitchFamily="34" charset="0"/>
              </a:rPr>
              <a:t>ANALISIS DE LA PREPARACIÓN FISICA:</a:t>
            </a:r>
            <a:endParaRPr lang="es-ES" sz="28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AA4F6C4-7D8A-4904-ADF2-D0D9B4689DEA}"/>
              </a:ext>
            </a:extLst>
          </p:cNvPr>
          <p:cNvSpPr/>
          <p:nvPr/>
        </p:nvSpPr>
        <p:spPr>
          <a:xfrm>
            <a:off x="257290" y="2356539"/>
            <a:ext cx="364855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100" dirty="0"/>
              <a:t>La preparación física específica</a:t>
            </a:r>
          </a:p>
          <a:p>
            <a:r>
              <a:rPr lang="es-ES" sz="2100" dirty="0"/>
              <a:t>Se refiere al desarrollo de las cualidades físicas, grupos musculares, sistemas energéticos, funciones orgánicas, movimientos especiales y adecuaciones del trabajo a las necesidades particulares de una determinada actividad deportiva.</a:t>
            </a:r>
            <a:endParaRPr lang="es-PE" sz="21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9F09C3-C406-4616-875F-AD6625049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945" y="0"/>
            <a:ext cx="1514475" cy="1714500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1A8C0CEA-E978-453F-9AE9-BDE13E54C832}"/>
              </a:ext>
            </a:extLst>
          </p:cNvPr>
          <p:cNvSpPr/>
          <p:nvPr/>
        </p:nvSpPr>
        <p:spPr>
          <a:xfrm>
            <a:off x="3800889" y="3400697"/>
            <a:ext cx="1734426" cy="1134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23BF85-5822-4091-8498-30F8FE116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905" y="1837509"/>
            <a:ext cx="6059356" cy="43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D9257-B55F-0649-B3B7-F54EF5061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85984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BC7D0-1EDF-13A2-7068-B3F9B33D5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35A8AB-AC63-CEC4-E413-845232F8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285984"/>
            <a:ext cx="946076" cy="403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A7193A-4329-50DB-D77E-043A03603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8470"/>
            <a:ext cx="7214532" cy="26995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41E9252-ACD1-404A-A352-79DF4A9E4640}"/>
              </a:ext>
            </a:extLst>
          </p:cNvPr>
          <p:cNvSpPr txBox="1"/>
          <p:nvPr/>
        </p:nvSpPr>
        <p:spPr>
          <a:xfrm>
            <a:off x="3746501" y="246781"/>
            <a:ext cx="3960584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cumin Variable Concept Semibol" panose="020B0304020202020204" pitchFamily="34" charset="0"/>
              </a:rPr>
              <a:t> VIDEO INFORMATIVO:</a:t>
            </a:r>
            <a:endParaRPr lang="es-PE" sz="3200" dirty="0">
              <a:latin typeface="Acumin Variable Concept Semibol" panose="020B03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6B7B880-C6AE-4F62-9E2C-42BDB3B9D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448307" y="2656395"/>
            <a:ext cx="952500" cy="14001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E1FDB9-E6F0-4F6D-A95C-CB2854A42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657" y="1384111"/>
            <a:ext cx="5184502" cy="43014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53AC54-FB9F-4012-B3D8-8B92827E9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606" y="1526276"/>
            <a:ext cx="4591851" cy="41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2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AFCEA0-45D7-4FD2-D14C-57EB0BDA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41A3B8-DE8D-0C30-387F-2238F088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2672C8-9FF9-A20B-1D39-3839CF43A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6235399"/>
            <a:ext cx="946076" cy="40391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DA8642E-04EE-40E3-9B7E-34608673E7DE}"/>
              </a:ext>
            </a:extLst>
          </p:cNvPr>
          <p:cNvSpPr txBox="1"/>
          <p:nvPr/>
        </p:nvSpPr>
        <p:spPr>
          <a:xfrm>
            <a:off x="1646536" y="972084"/>
            <a:ext cx="6069258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cumin Variable Concept Semibol" panose="020B0304020202020204" pitchFamily="34" charset="0"/>
              </a:rPr>
              <a:t>CONTROL DIARIO DEL ENTRENAMIENTO:</a:t>
            </a:r>
            <a:endParaRPr lang="es-ES" sz="28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9F09C3-C406-4616-875F-AD6625049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945" y="0"/>
            <a:ext cx="1514475" cy="1714500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1A8C0CEA-E978-453F-9AE9-BDE13E54C832}"/>
              </a:ext>
            </a:extLst>
          </p:cNvPr>
          <p:cNvSpPr/>
          <p:nvPr/>
        </p:nvSpPr>
        <p:spPr>
          <a:xfrm>
            <a:off x="4818615" y="3260653"/>
            <a:ext cx="1148789" cy="949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DC23C8-B026-42E5-A79F-79B8920B1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21" y="2598516"/>
            <a:ext cx="3883532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4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La estructura diario del entrenamiento: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100" b="1" i="1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1. Datos</a:t>
            </a:r>
            <a:r>
              <a:rPr kumimoji="0" lang="es-PE" altLang="es-P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: Nombre del deportista y su categoría. Generales del deporte, de la especialidad, dependiendo del deporte que se trate.</a:t>
            </a:r>
            <a:endParaRPr kumimoji="0" lang="es-PE" altLang="es-PE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es-PE" altLang="es-PE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Indicadores que deseo controlar</a:t>
            </a:r>
            <a:r>
              <a:rPr kumimoji="0" lang="es-PE" altLang="es-PE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: Se pueden dividir en: datos de entrenamiento, fisiológicos y psicológicos o emocionales. La categoría y edad, ha de destacar también la etapa o periodo del entrenamiento que en la que se encuentra en el desarrollo, de estabilización, de regeneración. A partir de etapas de especialización deportiva, se precisa incluir el macrociclo, el tipo de mesociclo y el número y tipo de microciclo en el que te encuentras.</a:t>
            </a:r>
            <a:endParaRPr kumimoji="0" lang="es-PE" altLang="es-P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BF74253-658B-48F2-B66F-28B65D1F4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517" y="2099909"/>
            <a:ext cx="5535386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85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FD9257-B55F-0649-B3B7-F54EF5061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85984"/>
            <a:ext cx="964471" cy="5946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3BC7D0-1EDF-13A2-7068-B3F9B33D5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17432" y="6302695"/>
            <a:ext cx="946076" cy="269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35A8AB-AC63-CEC4-E413-845232F8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2" y="285984"/>
            <a:ext cx="946076" cy="403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2A7193A-4329-50DB-D77E-043A03603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8470"/>
            <a:ext cx="7214532" cy="26995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41E9252-ACD1-404A-A352-79DF4A9E4640}"/>
              </a:ext>
            </a:extLst>
          </p:cNvPr>
          <p:cNvSpPr txBox="1"/>
          <p:nvPr/>
        </p:nvSpPr>
        <p:spPr>
          <a:xfrm>
            <a:off x="3746501" y="246781"/>
            <a:ext cx="3960584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cumin Variable Concept Semibol" panose="020B0304020202020204" pitchFamily="34" charset="0"/>
              </a:rPr>
              <a:t> VIDEO INFORMATIVO:</a:t>
            </a:r>
            <a:endParaRPr lang="es-PE" sz="3200" dirty="0">
              <a:latin typeface="Acumin Variable Concept Semibol" panose="020B03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0F483F2-34B8-431B-A72A-86E799C12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499427" y="2718625"/>
            <a:ext cx="952500" cy="14001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E1B98A5-F292-4C31-8B32-232A4B51E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035" y="1526395"/>
            <a:ext cx="5135801" cy="40310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76820A-0434-4F9B-B8BC-2C19C4DA7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64" y="1331369"/>
            <a:ext cx="4895155" cy="41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073A8D-3885-86AD-326D-C7B65D36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50" y="3364884"/>
            <a:ext cx="7963949" cy="34931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5E07BFA-4E36-EDD2-D1D6-4B2E9E5D7C47}"/>
              </a:ext>
            </a:extLst>
          </p:cNvPr>
          <p:cNvSpPr txBox="1"/>
          <p:nvPr/>
        </p:nvSpPr>
        <p:spPr>
          <a:xfrm>
            <a:off x="4391637" y="2985285"/>
            <a:ext cx="3408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rgbClr val="C00000"/>
                </a:solidFill>
                <a:latin typeface="Acumin Variable Concept Black" panose="020B0304020202020204" pitchFamily="34" charset="0"/>
              </a:rPr>
              <a:t>Gracias.</a:t>
            </a:r>
            <a:endParaRPr lang="es-PE" sz="6000" dirty="0">
              <a:solidFill>
                <a:srgbClr val="C00000"/>
              </a:solidFill>
              <a:latin typeface="Acumin Variable Concept Black" panose="020B03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C37529-9F3F-4185-EB2D-AA3515874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963949" cy="349311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56B25F8-4A1B-286F-A4CE-FA1DE3A54EA0}"/>
              </a:ext>
            </a:extLst>
          </p:cNvPr>
          <p:cNvCxnSpPr>
            <a:cxnSpLocks/>
          </p:cNvCxnSpPr>
          <p:nvPr/>
        </p:nvCxnSpPr>
        <p:spPr>
          <a:xfrm>
            <a:off x="4630723" y="3983569"/>
            <a:ext cx="14652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842CFA6A-88D7-D016-3785-FC35B26F2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4" y="6087346"/>
            <a:ext cx="1725740" cy="5846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FE0AF29-D116-6562-46D6-8997E0BEC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432" y="296091"/>
            <a:ext cx="964471" cy="5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8271CE0F-E046-4E09-A260-8F9C39AB8D20}"/>
              </a:ext>
            </a:extLst>
          </p:cNvPr>
          <p:cNvSpPr txBox="1"/>
          <p:nvPr/>
        </p:nvSpPr>
        <p:spPr>
          <a:xfrm>
            <a:off x="983726" y="3846743"/>
            <a:ext cx="2781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800" b="1" dirty="0"/>
              <a:t>@Olimpia.Oficial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2F6FE26-F70F-421D-A0CC-8D2B5AE5A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" y="1828287"/>
            <a:ext cx="2532047" cy="177243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45B71150-8EC2-4ACE-83EE-C50DCA90C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52" y="1730315"/>
            <a:ext cx="1968375" cy="1968375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2982CE4F-387D-4258-B16B-55692339C301}"/>
              </a:ext>
            </a:extLst>
          </p:cNvPr>
          <p:cNvSpPr txBox="1"/>
          <p:nvPr/>
        </p:nvSpPr>
        <p:spPr>
          <a:xfrm>
            <a:off x="572047" y="1049292"/>
            <a:ext cx="3604364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s-PE" sz="1800" b="1" dirty="0">
                <a:solidFill>
                  <a:schemeClr val="bg1"/>
                </a:solidFill>
              </a:rPr>
              <a:t> Síguenos en nuestras redes sociales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1C41F4-F8F2-46E3-9350-F1F74ADD3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9" t="13701" r="26514" b="6422"/>
          <a:stretch/>
        </p:blipFill>
        <p:spPr>
          <a:xfrm>
            <a:off x="4663157" y="0"/>
            <a:ext cx="7593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3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167</Words>
  <Application>Microsoft Office PowerPoint</Application>
  <PresentationFormat>Panorámica</PresentationFormat>
  <Paragraphs>16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Acumin Variable Concept Black</vt:lpstr>
      <vt:lpstr>Acumin Variable Concept Semibol</vt:lpstr>
      <vt:lpstr>Arial</vt:lpstr>
      <vt:lpstr>Calibri</vt:lpstr>
      <vt:lpstr>Calibri Light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OLIMPIA</dc:title>
  <dc:creator>Nayeli</dc:creator>
  <cp:keywords>OLIMPIA</cp:keywords>
  <cp:lastModifiedBy>Luis Angel Acosta Espinoza</cp:lastModifiedBy>
  <cp:revision>52</cp:revision>
  <dcterms:created xsi:type="dcterms:W3CDTF">2022-06-22T15:04:09Z</dcterms:created>
  <dcterms:modified xsi:type="dcterms:W3CDTF">2023-05-23T07:52:35Z</dcterms:modified>
</cp:coreProperties>
</file>