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6" r:id="rId4"/>
    <p:sldId id="280" r:id="rId5"/>
    <p:sldId id="279" r:id="rId6"/>
    <p:sldId id="259" r:id="rId7"/>
    <p:sldId id="275" r:id="rId8"/>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2" autoAdjust="0"/>
    <p:restoredTop sz="94660"/>
  </p:normalViewPr>
  <p:slideViewPr>
    <p:cSldViewPr snapToGrid="0">
      <p:cViewPr varScale="1">
        <p:scale>
          <a:sx n="73" d="100"/>
          <a:sy n="73" d="100"/>
        </p:scale>
        <p:origin x="2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D2BBFA-42BF-F694-67DC-AF85C513471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B60DCD9E-CC94-24A7-5A8D-BF70032A37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9C33C067-5706-8A6E-284C-AA5EDF6F964C}"/>
              </a:ext>
            </a:extLst>
          </p:cNvPr>
          <p:cNvSpPr>
            <a:spLocks noGrp="1"/>
          </p:cNvSpPr>
          <p:nvPr>
            <p:ph type="dt" sz="half" idx="10"/>
          </p:nvPr>
        </p:nvSpPr>
        <p:spPr/>
        <p:txBody>
          <a:bodyPr/>
          <a:lstStyle/>
          <a:p>
            <a:fld id="{A4FBEB11-BEAD-4413-BEA8-7DEA4813BA68}" type="datetimeFigureOut">
              <a:rPr lang="es-PE" smtClean="0"/>
              <a:t>31/05/2023</a:t>
            </a:fld>
            <a:endParaRPr lang="es-PE"/>
          </a:p>
        </p:txBody>
      </p:sp>
      <p:sp>
        <p:nvSpPr>
          <p:cNvPr id="5" name="Marcador de pie de página 4">
            <a:extLst>
              <a:ext uri="{FF2B5EF4-FFF2-40B4-BE49-F238E27FC236}">
                <a16:creationId xmlns:a16="http://schemas.microsoft.com/office/drawing/2014/main" id="{81CCBF04-94F3-1EE0-CFA0-5F7F3DD9315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850DCED-1777-A32B-6B26-45254361013F}"/>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296453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9F1A1C-C585-DA66-B4C4-819DA3880AC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3F044EA3-E922-CE73-2D04-5A24BBE7D92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9A858CC-7F8C-274E-CE21-98C4AE52DD5B}"/>
              </a:ext>
            </a:extLst>
          </p:cNvPr>
          <p:cNvSpPr>
            <a:spLocks noGrp="1"/>
          </p:cNvSpPr>
          <p:nvPr>
            <p:ph type="dt" sz="half" idx="10"/>
          </p:nvPr>
        </p:nvSpPr>
        <p:spPr/>
        <p:txBody>
          <a:bodyPr/>
          <a:lstStyle/>
          <a:p>
            <a:fld id="{A4FBEB11-BEAD-4413-BEA8-7DEA4813BA68}" type="datetimeFigureOut">
              <a:rPr lang="es-PE" smtClean="0"/>
              <a:t>31/05/2023</a:t>
            </a:fld>
            <a:endParaRPr lang="es-PE"/>
          </a:p>
        </p:txBody>
      </p:sp>
      <p:sp>
        <p:nvSpPr>
          <p:cNvPr id="5" name="Marcador de pie de página 4">
            <a:extLst>
              <a:ext uri="{FF2B5EF4-FFF2-40B4-BE49-F238E27FC236}">
                <a16:creationId xmlns:a16="http://schemas.microsoft.com/office/drawing/2014/main" id="{CF0AFEB6-FDAE-61ED-F8EF-7DD8544897D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0A4E5847-635F-613C-1B48-0100B0FDDEB1}"/>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417548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BE17755-9AD6-AC1F-F1B7-173E62C415A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58B916AE-FF35-C629-FABB-9D29C319D22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9AFE2C6-E877-4C9E-A2B7-588C4C744D59}"/>
              </a:ext>
            </a:extLst>
          </p:cNvPr>
          <p:cNvSpPr>
            <a:spLocks noGrp="1"/>
          </p:cNvSpPr>
          <p:nvPr>
            <p:ph type="dt" sz="half" idx="10"/>
          </p:nvPr>
        </p:nvSpPr>
        <p:spPr/>
        <p:txBody>
          <a:bodyPr/>
          <a:lstStyle/>
          <a:p>
            <a:fld id="{A4FBEB11-BEAD-4413-BEA8-7DEA4813BA68}" type="datetimeFigureOut">
              <a:rPr lang="es-PE" smtClean="0"/>
              <a:t>31/05/2023</a:t>
            </a:fld>
            <a:endParaRPr lang="es-PE"/>
          </a:p>
        </p:txBody>
      </p:sp>
      <p:sp>
        <p:nvSpPr>
          <p:cNvPr id="5" name="Marcador de pie de página 4">
            <a:extLst>
              <a:ext uri="{FF2B5EF4-FFF2-40B4-BE49-F238E27FC236}">
                <a16:creationId xmlns:a16="http://schemas.microsoft.com/office/drawing/2014/main" id="{295E072D-32D4-C15C-6C99-5FE6CBC438D4}"/>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F9BA23D-3660-48C9-D8F9-A56805852844}"/>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4267447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7A9402-7E1D-1818-0A45-663BFDB91DF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7EABFC09-0970-C79C-17E7-4CD81247A2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5D7BAE7-B59E-ABF2-2533-F631F32FFFE2}"/>
              </a:ext>
            </a:extLst>
          </p:cNvPr>
          <p:cNvSpPr>
            <a:spLocks noGrp="1"/>
          </p:cNvSpPr>
          <p:nvPr>
            <p:ph type="dt" sz="half" idx="10"/>
          </p:nvPr>
        </p:nvSpPr>
        <p:spPr/>
        <p:txBody>
          <a:bodyPr/>
          <a:lstStyle/>
          <a:p>
            <a:fld id="{A4FBEB11-BEAD-4413-BEA8-7DEA4813BA68}" type="datetimeFigureOut">
              <a:rPr lang="es-PE" smtClean="0"/>
              <a:t>31/05/2023</a:t>
            </a:fld>
            <a:endParaRPr lang="es-PE"/>
          </a:p>
        </p:txBody>
      </p:sp>
      <p:sp>
        <p:nvSpPr>
          <p:cNvPr id="5" name="Marcador de pie de página 4">
            <a:extLst>
              <a:ext uri="{FF2B5EF4-FFF2-40B4-BE49-F238E27FC236}">
                <a16:creationId xmlns:a16="http://schemas.microsoft.com/office/drawing/2014/main" id="{51DDA4C6-13D9-521D-E25C-05E763E1F8D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B820ED5-F405-C7FA-05C6-92F30005315E}"/>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3823434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DD392-21D7-C3DF-41A7-F63D06B02EF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072A670E-41B3-8DA9-B30A-592E4DFB9D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15B6795-62F2-7568-C25E-E965307C4D81}"/>
              </a:ext>
            </a:extLst>
          </p:cNvPr>
          <p:cNvSpPr>
            <a:spLocks noGrp="1"/>
          </p:cNvSpPr>
          <p:nvPr>
            <p:ph type="dt" sz="half" idx="10"/>
          </p:nvPr>
        </p:nvSpPr>
        <p:spPr/>
        <p:txBody>
          <a:bodyPr/>
          <a:lstStyle/>
          <a:p>
            <a:fld id="{A4FBEB11-BEAD-4413-BEA8-7DEA4813BA68}" type="datetimeFigureOut">
              <a:rPr lang="es-PE" smtClean="0"/>
              <a:t>31/05/2023</a:t>
            </a:fld>
            <a:endParaRPr lang="es-PE"/>
          </a:p>
        </p:txBody>
      </p:sp>
      <p:sp>
        <p:nvSpPr>
          <p:cNvPr id="5" name="Marcador de pie de página 4">
            <a:extLst>
              <a:ext uri="{FF2B5EF4-FFF2-40B4-BE49-F238E27FC236}">
                <a16:creationId xmlns:a16="http://schemas.microsoft.com/office/drawing/2014/main" id="{17CE6CB0-2AD1-9616-44BD-D46964C45B82}"/>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3CF2F158-7215-A69F-3FFE-B95799CD653F}"/>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1592734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6E11AF-C2C1-879C-7838-B8A36DAABA48}"/>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B642DF68-FA87-45C3-B109-442ECD06267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511618A4-5CEF-3258-0EE1-C28E55DA25B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0AFFEAF3-CCC6-EE2E-1806-E141F53C877A}"/>
              </a:ext>
            </a:extLst>
          </p:cNvPr>
          <p:cNvSpPr>
            <a:spLocks noGrp="1"/>
          </p:cNvSpPr>
          <p:nvPr>
            <p:ph type="dt" sz="half" idx="10"/>
          </p:nvPr>
        </p:nvSpPr>
        <p:spPr/>
        <p:txBody>
          <a:bodyPr/>
          <a:lstStyle/>
          <a:p>
            <a:fld id="{A4FBEB11-BEAD-4413-BEA8-7DEA4813BA68}" type="datetimeFigureOut">
              <a:rPr lang="es-PE" smtClean="0"/>
              <a:t>31/05/2023</a:t>
            </a:fld>
            <a:endParaRPr lang="es-PE"/>
          </a:p>
        </p:txBody>
      </p:sp>
      <p:sp>
        <p:nvSpPr>
          <p:cNvPr id="6" name="Marcador de pie de página 5">
            <a:extLst>
              <a:ext uri="{FF2B5EF4-FFF2-40B4-BE49-F238E27FC236}">
                <a16:creationId xmlns:a16="http://schemas.microsoft.com/office/drawing/2014/main" id="{8A2064FE-2A55-1834-A712-2CB2290A4AE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E240E291-DF7E-BF1B-21D7-5364C6C7569F}"/>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3440362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C11D7-D02A-49DB-7A42-D586E82760E0}"/>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09BC5C8-A33A-577D-8103-5A3CC5F2C2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3429687-2609-7A84-FD7F-95ECA1DCE74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2BAC7556-624B-FFA5-A2D8-2FA441D26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E7DEEC9-19AD-DD87-D183-CC52CBAB03C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89FE8C3-0E82-CF72-6843-FAD17007A1E4}"/>
              </a:ext>
            </a:extLst>
          </p:cNvPr>
          <p:cNvSpPr>
            <a:spLocks noGrp="1"/>
          </p:cNvSpPr>
          <p:nvPr>
            <p:ph type="dt" sz="half" idx="10"/>
          </p:nvPr>
        </p:nvSpPr>
        <p:spPr/>
        <p:txBody>
          <a:bodyPr/>
          <a:lstStyle/>
          <a:p>
            <a:fld id="{A4FBEB11-BEAD-4413-BEA8-7DEA4813BA68}" type="datetimeFigureOut">
              <a:rPr lang="es-PE" smtClean="0"/>
              <a:t>31/05/2023</a:t>
            </a:fld>
            <a:endParaRPr lang="es-PE"/>
          </a:p>
        </p:txBody>
      </p:sp>
      <p:sp>
        <p:nvSpPr>
          <p:cNvPr id="8" name="Marcador de pie de página 7">
            <a:extLst>
              <a:ext uri="{FF2B5EF4-FFF2-40B4-BE49-F238E27FC236}">
                <a16:creationId xmlns:a16="http://schemas.microsoft.com/office/drawing/2014/main" id="{6639FE03-AD62-38D6-117C-301BFF4549EA}"/>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7BF2FD2E-B898-AF32-E5FA-09F916388C82}"/>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1976055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18A5B-00D9-7C70-F5D6-3BFEE5970AC1}"/>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6A6B9AFF-68F5-DC79-EF41-7CE4E1DF34E1}"/>
              </a:ext>
            </a:extLst>
          </p:cNvPr>
          <p:cNvSpPr>
            <a:spLocks noGrp="1"/>
          </p:cNvSpPr>
          <p:nvPr>
            <p:ph type="dt" sz="half" idx="10"/>
          </p:nvPr>
        </p:nvSpPr>
        <p:spPr/>
        <p:txBody>
          <a:bodyPr/>
          <a:lstStyle/>
          <a:p>
            <a:fld id="{A4FBEB11-BEAD-4413-BEA8-7DEA4813BA68}" type="datetimeFigureOut">
              <a:rPr lang="es-PE" smtClean="0"/>
              <a:t>31/05/2023</a:t>
            </a:fld>
            <a:endParaRPr lang="es-PE"/>
          </a:p>
        </p:txBody>
      </p:sp>
      <p:sp>
        <p:nvSpPr>
          <p:cNvPr id="4" name="Marcador de pie de página 3">
            <a:extLst>
              <a:ext uri="{FF2B5EF4-FFF2-40B4-BE49-F238E27FC236}">
                <a16:creationId xmlns:a16="http://schemas.microsoft.com/office/drawing/2014/main" id="{973900D9-9199-C306-012F-4B0EB40040F7}"/>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82B8B72B-7B1B-D1C0-A34C-4CCA8080A81C}"/>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3829246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E46BCD5-F10D-CAE3-1A3D-1444CEDE8CAB}"/>
              </a:ext>
            </a:extLst>
          </p:cNvPr>
          <p:cNvSpPr>
            <a:spLocks noGrp="1"/>
          </p:cNvSpPr>
          <p:nvPr>
            <p:ph type="dt" sz="half" idx="10"/>
          </p:nvPr>
        </p:nvSpPr>
        <p:spPr/>
        <p:txBody>
          <a:bodyPr/>
          <a:lstStyle/>
          <a:p>
            <a:fld id="{A4FBEB11-BEAD-4413-BEA8-7DEA4813BA68}" type="datetimeFigureOut">
              <a:rPr lang="es-PE" smtClean="0"/>
              <a:t>31/05/2023</a:t>
            </a:fld>
            <a:endParaRPr lang="es-PE"/>
          </a:p>
        </p:txBody>
      </p:sp>
      <p:sp>
        <p:nvSpPr>
          <p:cNvPr id="3" name="Marcador de pie de página 2">
            <a:extLst>
              <a:ext uri="{FF2B5EF4-FFF2-40B4-BE49-F238E27FC236}">
                <a16:creationId xmlns:a16="http://schemas.microsoft.com/office/drawing/2014/main" id="{CDB8DE16-3B1A-EBA0-0FE3-A370CC0A55C9}"/>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FCC9C83B-DE59-7FDE-9CA5-8ACF806549AA}"/>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2953368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69DAF-26D0-2F79-2D51-3F55BFFEAF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46F020D4-C461-AA9C-63C4-6BF46303A3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183AEB10-ABA3-FB5A-AD38-FBD956B18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492B5B4-73D4-9A0F-3583-0B14C1510B99}"/>
              </a:ext>
            </a:extLst>
          </p:cNvPr>
          <p:cNvSpPr>
            <a:spLocks noGrp="1"/>
          </p:cNvSpPr>
          <p:nvPr>
            <p:ph type="dt" sz="half" idx="10"/>
          </p:nvPr>
        </p:nvSpPr>
        <p:spPr/>
        <p:txBody>
          <a:bodyPr/>
          <a:lstStyle/>
          <a:p>
            <a:fld id="{A4FBEB11-BEAD-4413-BEA8-7DEA4813BA68}" type="datetimeFigureOut">
              <a:rPr lang="es-PE" smtClean="0"/>
              <a:t>31/05/2023</a:t>
            </a:fld>
            <a:endParaRPr lang="es-PE"/>
          </a:p>
        </p:txBody>
      </p:sp>
      <p:sp>
        <p:nvSpPr>
          <p:cNvPr id="6" name="Marcador de pie de página 5">
            <a:extLst>
              <a:ext uri="{FF2B5EF4-FFF2-40B4-BE49-F238E27FC236}">
                <a16:creationId xmlns:a16="http://schemas.microsoft.com/office/drawing/2014/main" id="{CE81646E-9519-6C3B-1F9B-D537D540773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2349F7C9-E19F-2BDB-62F6-8E751EB7932A}"/>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2354137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4B25D-448C-82C7-92C4-EB9329646E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855DB91B-9120-4B34-A479-0856B794D72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A12251B7-CC69-8068-01C3-A9B4BB283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256A21-F03F-DD1B-C977-500DE9107B28}"/>
              </a:ext>
            </a:extLst>
          </p:cNvPr>
          <p:cNvSpPr>
            <a:spLocks noGrp="1"/>
          </p:cNvSpPr>
          <p:nvPr>
            <p:ph type="dt" sz="half" idx="10"/>
          </p:nvPr>
        </p:nvSpPr>
        <p:spPr/>
        <p:txBody>
          <a:bodyPr/>
          <a:lstStyle/>
          <a:p>
            <a:fld id="{A4FBEB11-BEAD-4413-BEA8-7DEA4813BA68}" type="datetimeFigureOut">
              <a:rPr lang="es-PE" smtClean="0"/>
              <a:t>31/05/2023</a:t>
            </a:fld>
            <a:endParaRPr lang="es-PE"/>
          </a:p>
        </p:txBody>
      </p:sp>
      <p:sp>
        <p:nvSpPr>
          <p:cNvPr id="6" name="Marcador de pie de página 5">
            <a:extLst>
              <a:ext uri="{FF2B5EF4-FFF2-40B4-BE49-F238E27FC236}">
                <a16:creationId xmlns:a16="http://schemas.microsoft.com/office/drawing/2014/main" id="{99D0E54F-4C6B-E2E7-8843-05828827C331}"/>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1DC1D6C-030D-5F60-D120-6643869EBED6}"/>
              </a:ext>
            </a:extLst>
          </p:cNvPr>
          <p:cNvSpPr>
            <a:spLocks noGrp="1"/>
          </p:cNvSpPr>
          <p:nvPr>
            <p:ph type="sldNum" sz="quarter" idx="12"/>
          </p:nvPr>
        </p:nvSpPr>
        <p:spPr/>
        <p:txBody>
          <a:bodyPr/>
          <a:lstStyle/>
          <a:p>
            <a:fld id="{2BD9799A-8ED8-4B24-8D5F-50A35C92B8EB}" type="slidenum">
              <a:rPr lang="es-PE" smtClean="0"/>
              <a:t>‹Nº›</a:t>
            </a:fld>
            <a:endParaRPr lang="es-PE"/>
          </a:p>
        </p:txBody>
      </p:sp>
    </p:spTree>
    <p:extLst>
      <p:ext uri="{BB962C8B-B14F-4D97-AF65-F5344CB8AC3E}">
        <p14:creationId xmlns:p14="http://schemas.microsoft.com/office/powerpoint/2010/main" val="4270957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62E2BF0-359D-8587-211D-0E7761B366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4F846887-94D6-57C8-7B25-1B713B9DCB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B8A4E47-4112-292E-AB8D-271A064E7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FBEB11-BEAD-4413-BEA8-7DEA4813BA68}" type="datetimeFigureOut">
              <a:rPr lang="es-PE" smtClean="0"/>
              <a:t>31/05/2023</a:t>
            </a:fld>
            <a:endParaRPr lang="es-PE"/>
          </a:p>
        </p:txBody>
      </p:sp>
      <p:sp>
        <p:nvSpPr>
          <p:cNvPr id="5" name="Marcador de pie de página 4">
            <a:extLst>
              <a:ext uri="{FF2B5EF4-FFF2-40B4-BE49-F238E27FC236}">
                <a16:creationId xmlns:a16="http://schemas.microsoft.com/office/drawing/2014/main" id="{A6123C05-C59F-A7FB-531A-2BDFB2F42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73270EB-1B4C-EF07-9838-E85C776521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9799A-8ED8-4B24-8D5F-50A35C92B8EB}" type="slidenum">
              <a:rPr lang="es-PE" smtClean="0"/>
              <a:t>‹Nº›</a:t>
            </a:fld>
            <a:endParaRPr lang="es-PE"/>
          </a:p>
        </p:txBody>
      </p:sp>
    </p:spTree>
    <p:extLst>
      <p:ext uri="{BB962C8B-B14F-4D97-AF65-F5344CB8AC3E}">
        <p14:creationId xmlns:p14="http://schemas.microsoft.com/office/powerpoint/2010/main" val="2088669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9AD700F-F5A1-A41D-D08F-47DD94C704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41792" y="6187211"/>
            <a:ext cx="946076" cy="403912"/>
          </a:xfrm>
          <a:prstGeom prst="rect">
            <a:avLst/>
          </a:prstGeom>
        </p:spPr>
      </p:pic>
      <p:pic>
        <p:nvPicPr>
          <p:cNvPr id="13" name="Imagen 12">
            <a:extLst>
              <a:ext uri="{FF2B5EF4-FFF2-40B4-BE49-F238E27FC236}">
                <a16:creationId xmlns:a16="http://schemas.microsoft.com/office/drawing/2014/main" id="{4A8FBF53-ADC6-AC75-6601-73953E8F6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8979617" y="6279842"/>
            <a:ext cx="946076" cy="269321"/>
          </a:xfrm>
          <a:prstGeom prst="rect">
            <a:avLst/>
          </a:prstGeom>
        </p:spPr>
      </p:pic>
      <p:pic>
        <p:nvPicPr>
          <p:cNvPr id="15" name="Imagen 14">
            <a:extLst>
              <a:ext uri="{FF2B5EF4-FFF2-40B4-BE49-F238E27FC236}">
                <a16:creationId xmlns:a16="http://schemas.microsoft.com/office/drawing/2014/main" id="{4D1C81D5-10A0-540F-6142-9F5AA6D457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05632" y="289483"/>
            <a:ext cx="964471" cy="594607"/>
          </a:xfrm>
          <a:prstGeom prst="rect">
            <a:avLst/>
          </a:prstGeom>
        </p:spPr>
      </p:pic>
      <p:pic>
        <p:nvPicPr>
          <p:cNvPr id="10" name="Gráfico 9">
            <a:extLst>
              <a:ext uri="{FF2B5EF4-FFF2-40B4-BE49-F238E27FC236}">
                <a16:creationId xmlns:a16="http://schemas.microsoft.com/office/drawing/2014/main" id="{D57AFBFC-971E-47F2-920F-DB09E1DAF2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16508" y="5591313"/>
            <a:ext cx="2810983" cy="557822"/>
          </a:xfrm>
          <a:prstGeom prst="rect">
            <a:avLst/>
          </a:prstGeom>
        </p:spPr>
      </p:pic>
      <p:pic>
        <p:nvPicPr>
          <p:cNvPr id="2" name="Imagen 1">
            <a:extLst>
              <a:ext uri="{FF2B5EF4-FFF2-40B4-BE49-F238E27FC236}">
                <a16:creationId xmlns:a16="http://schemas.microsoft.com/office/drawing/2014/main" id="{B50A12FB-461B-A0D9-C990-1D968F5402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 y="4241548"/>
            <a:ext cx="7214532" cy="2699530"/>
          </a:xfrm>
          <a:prstGeom prst="rect">
            <a:avLst/>
          </a:prstGeom>
        </p:spPr>
      </p:pic>
      <p:sp>
        <p:nvSpPr>
          <p:cNvPr id="16" name="CuadroTexto 15">
            <a:extLst>
              <a:ext uri="{FF2B5EF4-FFF2-40B4-BE49-F238E27FC236}">
                <a16:creationId xmlns:a16="http://schemas.microsoft.com/office/drawing/2014/main" id="{C8EB9368-F1CF-4C0D-9A5C-41EC8958A84A}"/>
              </a:ext>
            </a:extLst>
          </p:cNvPr>
          <p:cNvSpPr txBox="1"/>
          <p:nvPr/>
        </p:nvSpPr>
        <p:spPr>
          <a:xfrm>
            <a:off x="2307419" y="213046"/>
            <a:ext cx="7254499" cy="954107"/>
          </a:xfrm>
          <a:prstGeom prst="rect">
            <a:avLst/>
          </a:prstGeom>
          <a:solidFill>
            <a:srgbClr val="00B05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2800" b="1" i="1" dirty="0">
                <a:solidFill>
                  <a:schemeClr val="bg2">
                    <a:lumMod val="10000"/>
                  </a:schemeClr>
                </a:solidFill>
                <a:latin typeface="Acumin Variable Concept Black" panose="020B0304020202020204" pitchFamily="34" charset="0"/>
              </a:rPr>
              <a:t>UTILIZACION DE HERRAMIENTAS TECNOLOGIAS EN LA PREPARACION FISICA PARA EL FUTBOL  </a:t>
            </a:r>
            <a:endParaRPr lang="es-PE" sz="2800" b="1" i="1" dirty="0">
              <a:solidFill>
                <a:schemeClr val="bg2">
                  <a:lumMod val="10000"/>
                </a:schemeClr>
              </a:solidFill>
              <a:latin typeface="Acumin Variable Concept Black" panose="020B0304020202020204" pitchFamily="34" charset="0"/>
            </a:endParaRPr>
          </a:p>
        </p:txBody>
      </p:sp>
      <p:sp>
        <p:nvSpPr>
          <p:cNvPr id="14" name="CuadroTexto 13">
            <a:extLst>
              <a:ext uri="{FF2B5EF4-FFF2-40B4-BE49-F238E27FC236}">
                <a16:creationId xmlns:a16="http://schemas.microsoft.com/office/drawing/2014/main" id="{FCCAB44B-0C93-46E0-B39A-51EE4EC4A5B3}"/>
              </a:ext>
            </a:extLst>
          </p:cNvPr>
          <p:cNvSpPr txBox="1"/>
          <p:nvPr/>
        </p:nvSpPr>
        <p:spPr>
          <a:xfrm>
            <a:off x="872799" y="2447766"/>
            <a:ext cx="3072183" cy="1586127"/>
          </a:xfrm>
          <a:prstGeom prst="rect">
            <a:avLst/>
          </a:prstGeom>
          <a:solidFill>
            <a:schemeClr val="accent1">
              <a:lumMod val="60000"/>
              <a:lumOff val="40000"/>
            </a:schemeClr>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3200" dirty="0">
                <a:latin typeface="Acumin Variable Concept Semibol" panose="020B0304020202020204" pitchFamily="34" charset="0"/>
              </a:rPr>
              <a:t>USO DE GPS INTERPRETACION DE SUS DATOS </a:t>
            </a:r>
            <a:endParaRPr lang="es-PE" sz="3200" dirty="0">
              <a:latin typeface="Acumin Variable Concept Semibol" panose="020B0304020202020204" pitchFamily="34" charset="0"/>
            </a:endParaRPr>
          </a:p>
        </p:txBody>
      </p:sp>
      <p:sp>
        <p:nvSpPr>
          <p:cNvPr id="17" name="CuadroTexto 16">
            <a:extLst>
              <a:ext uri="{FF2B5EF4-FFF2-40B4-BE49-F238E27FC236}">
                <a16:creationId xmlns:a16="http://schemas.microsoft.com/office/drawing/2014/main" id="{818B35F0-FF96-45B4-9989-5EDE45589FC4}"/>
              </a:ext>
            </a:extLst>
          </p:cNvPr>
          <p:cNvSpPr txBox="1"/>
          <p:nvPr/>
        </p:nvSpPr>
        <p:spPr>
          <a:xfrm>
            <a:off x="804855" y="4129687"/>
            <a:ext cx="3208069" cy="1077218"/>
          </a:xfrm>
          <a:prstGeom prst="rect">
            <a:avLst/>
          </a:prstGeom>
          <a:solidFill>
            <a:srgbClr val="7030A0"/>
          </a:solidFill>
          <a:ln>
            <a:solidFill>
              <a:schemeClr val="tx2">
                <a:lumMod val="50000"/>
              </a:schemeClr>
            </a:solidFill>
          </a:ln>
          <a:effectLst>
            <a:outerShdw blurRad="50800" dist="38100" dir="5400000" algn="t" rotWithShape="0">
              <a:prstClr val="black">
                <a:alpha val="40000"/>
              </a:prstClr>
            </a:outerShdw>
            <a:reflection blurRad="6350" stA="50000" endA="300" endPos="90000" dir="5400000" sy="-100000" algn="bl" rotWithShape="0"/>
          </a:effectLst>
          <a:scene3d>
            <a:camera prst="orthographicFront"/>
            <a:lightRig rig="threePt" dir="t"/>
          </a:scene3d>
          <a:sp3d>
            <a:bevelT w="139700" prst="cross"/>
          </a:sp3d>
        </p:spPr>
        <p:txBody>
          <a:bodyPr wrap="square" rtlCol="0">
            <a:spAutoFit/>
          </a:bodyPr>
          <a:lstStyle/>
          <a:p>
            <a:r>
              <a:rPr lang="es-ES" sz="3200" dirty="0">
                <a:latin typeface="Acumin Variable Concept Semibol" panose="020B0304020202020204" pitchFamily="34" charset="0"/>
              </a:rPr>
              <a:t>PARA PLANIFICAR Y CONTROL</a:t>
            </a:r>
          </a:p>
        </p:txBody>
      </p:sp>
      <p:pic>
        <p:nvPicPr>
          <p:cNvPr id="3" name="Imagen 2">
            <a:extLst>
              <a:ext uri="{FF2B5EF4-FFF2-40B4-BE49-F238E27FC236}">
                <a16:creationId xmlns:a16="http://schemas.microsoft.com/office/drawing/2014/main" id="{78D6DE2C-AF66-4ECC-B16F-50DC84E84D79}"/>
              </a:ext>
            </a:extLst>
          </p:cNvPr>
          <p:cNvPicPr>
            <a:picLocks noChangeAspect="1"/>
          </p:cNvPicPr>
          <p:nvPr/>
        </p:nvPicPr>
        <p:blipFill>
          <a:blip r:embed="rId8"/>
          <a:stretch>
            <a:fillRect/>
          </a:stretch>
        </p:blipFill>
        <p:spPr>
          <a:xfrm>
            <a:off x="6000469" y="2523682"/>
            <a:ext cx="5958296" cy="3349886"/>
          </a:xfrm>
          <a:prstGeom prst="rect">
            <a:avLst/>
          </a:prstGeom>
        </p:spPr>
      </p:pic>
      <p:sp>
        <p:nvSpPr>
          <p:cNvPr id="4" name="Flecha: a la derecha 3">
            <a:extLst>
              <a:ext uri="{FF2B5EF4-FFF2-40B4-BE49-F238E27FC236}">
                <a16:creationId xmlns:a16="http://schemas.microsoft.com/office/drawing/2014/main" id="{5703BF1F-9479-429B-B7A0-CD21D526C23F}"/>
              </a:ext>
            </a:extLst>
          </p:cNvPr>
          <p:cNvSpPr/>
          <p:nvPr/>
        </p:nvSpPr>
        <p:spPr>
          <a:xfrm>
            <a:off x="4346116" y="3429000"/>
            <a:ext cx="1389102" cy="1077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7178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4FD9257-B55F-0649-B3B7-F54EF50611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85984"/>
            <a:ext cx="964471" cy="594607"/>
          </a:xfrm>
          <a:prstGeom prst="rect">
            <a:avLst/>
          </a:prstGeom>
        </p:spPr>
      </p:pic>
      <p:pic>
        <p:nvPicPr>
          <p:cNvPr id="5" name="Imagen 4">
            <a:extLst>
              <a:ext uri="{FF2B5EF4-FFF2-40B4-BE49-F238E27FC236}">
                <a16:creationId xmlns:a16="http://schemas.microsoft.com/office/drawing/2014/main" id="{5B3BC7D0-1EDF-13A2-7068-B3F9B33D5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8" name="Imagen 7">
            <a:extLst>
              <a:ext uri="{FF2B5EF4-FFF2-40B4-BE49-F238E27FC236}">
                <a16:creationId xmlns:a16="http://schemas.microsoft.com/office/drawing/2014/main" id="{BF35A8AB-AC63-CEC4-E413-845232F83C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69" y="96839"/>
            <a:ext cx="946076" cy="403912"/>
          </a:xfrm>
          <a:prstGeom prst="rect">
            <a:avLst/>
          </a:prstGeom>
        </p:spPr>
      </p:pic>
      <p:pic>
        <p:nvPicPr>
          <p:cNvPr id="16" name="Imagen 15">
            <a:extLst>
              <a:ext uri="{FF2B5EF4-FFF2-40B4-BE49-F238E27FC236}">
                <a16:creationId xmlns:a16="http://schemas.microsoft.com/office/drawing/2014/main" id="{C2A7193A-4329-50DB-D77E-043A03603B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4158470"/>
            <a:ext cx="7214532" cy="2699530"/>
          </a:xfrm>
          <a:prstGeom prst="rect">
            <a:avLst/>
          </a:prstGeom>
        </p:spPr>
      </p:pic>
      <p:sp>
        <p:nvSpPr>
          <p:cNvPr id="7" name="CuadroTexto 6">
            <a:extLst>
              <a:ext uri="{FF2B5EF4-FFF2-40B4-BE49-F238E27FC236}">
                <a16:creationId xmlns:a16="http://schemas.microsoft.com/office/drawing/2014/main" id="{C6A33B4D-6FE3-4B3C-BCFF-E4B58C504886}"/>
              </a:ext>
            </a:extLst>
          </p:cNvPr>
          <p:cNvSpPr txBox="1"/>
          <p:nvPr/>
        </p:nvSpPr>
        <p:spPr>
          <a:xfrm>
            <a:off x="1263060" y="1691524"/>
            <a:ext cx="4205729" cy="4247317"/>
          </a:xfrm>
          <a:prstGeom prst="rect">
            <a:avLst/>
          </a:prstGeom>
          <a:noFill/>
        </p:spPr>
        <p:txBody>
          <a:bodyPr wrap="square" rtlCol="0">
            <a:spAutoFit/>
          </a:bodyPr>
          <a:lstStyle/>
          <a:p>
            <a:r>
              <a:rPr lang="es-ES" dirty="0"/>
              <a:t>Para el rendimiento de los jugadores de fútbol se mide en términos estadísticos que describen el número de acciones realizadas por el jugador, como número de pases, regates, tiros, goles, asistencias, etc.</a:t>
            </a:r>
          </a:p>
          <a:p>
            <a:r>
              <a:rPr lang="es-ES" sz="2000" dirty="0"/>
              <a:t>El nombre que se utiliza es “chaleco GPS” debido a que tiene un chip incorporado. Con esta vestimenta, no incumplen la regla de no llevar accesorios durante los partidos, como lo sería un smartwatch o smartband. De esta manera, se miden las distancias que corre el jugador y en qué parte de la cancha está.</a:t>
            </a:r>
            <a:endParaRPr lang="es-ES" sz="2400" dirty="0"/>
          </a:p>
        </p:txBody>
      </p:sp>
      <p:sp>
        <p:nvSpPr>
          <p:cNvPr id="6" name="Flecha: a la derecha 5">
            <a:extLst>
              <a:ext uri="{FF2B5EF4-FFF2-40B4-BE49-F238E27FC236}">
                <a16:creationId xmlns:a16="http://schemas.microsoft.com/office/drawing/2014/main" id="{AD8FB2F8-E44C-4B55-8F18-1EC05853A2D3}"/>
              </a:ext>
            </a:extLst>
          </p:cNvPr>
          <p:cNvSpPr/>
          <p:nvPr/>
        </p:nvSpPr>
        <p:spPr>
          <a:xfrm>
            <a:off x="5546573" y="3091740"/>
            <a:ext cx="1210491" cy="999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 name="CuadroTexto 9">
            <a:extLst>
              <a:ext uri="{FF2B5EF4-FFF2-40B4-BE49-F238E27FC236}">
                <a16:creationId xmlns:a16="http://schemas.microsoft.com/office/drawing/2014/main" id="{5F7AEC50-DB8A-4EB8-94DB-D8C5D3779836}"/>
              </a:ext>
            </a:extLst>
          </p:cNvPr>
          <p:cNvSpPr txBox="1"/>
          <p:nvPr/>
        </p:nvSpPr>
        <p:spPr>
          <a:xfrm>
            <a:off x="3048616" y="285984"/>
            <a:ext cx="5868345" cy="523220"/>
          </a:xfrm>
          <a:prstGeom prst="rect">
            <a:avLst/>
          </a:prstGeom>
          <a:solidFill>
            <a:srgbClr val="7030A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2800" dirty="0"/>
              <a:t>¿POR QUE USAN GPS LOS JUGADORES?</a:t>
            </a:r>
            <a:endParaRPr lang="es-PE" sz="2800" dirty="0"/>
          </a:p>
        </p:txBody>
      </p:sp>
      <p:pic>
        <p:nvPicPr>
          <p:cNvPr id="12" name="Imagen 11">
            <a:extLst>
              <a:ext uri="{FF2B5EF4-FFF2-40B4-BE49-F238E27FC236}">
                <a16:creationId xmlns:a16="http://schemas.microsoft.com/office/drawing/2014/main" id="{84444180-4A37-40D4-BE26-6253CAFF66A2}"/>
              </a:ext>
            </a:extLst>
          </p:cNvPr>
          <p:cNvPicPr>
            <a:picLocks noChangeAspect="1"/>
          </p:cNvPicPr>
          <p:nvPr/>
        </p:nvPicPr>
        <p:blipFill>
          <a:blip r:embed="rId6"/>
          <a:stretch>
            <a:fillRect/>
          </a:stretch>
        </p:blipFill>
        <p:spPr>
          <a:xfrm>
            <a:off x="0" y="466072"/>
            <a:ext cx="1514475" cy="1714500"/>
          </a:xfrm>
          <a:prstGeom prst="rect">
            <a:avLst/>
          </a:prstGeom>
        </p:spPr>
      </p:pic>
      <p:pic>
        <p:nvPicPr>
          <p:cNvPr id="3" name="Imagen 2">
            <a:extLst>
              <a:ext uri="{FF2B5EF4-FFF2-40B4-BE49-F238E27FC236}">
                <a16:creationId xmlns:a16="http://schemas.microsoft.com/office/drawing/2014/main" id="{3A76928B-122D-4C2C-BA72-19CC9E79DC78}"/>
              </a:ext>
            </a:extLst>
          </p:cNvPr>
          <p:cNvPicPr>
            <a:picLocks noChangeAspect="1"/>
          </p:cNvPicPr>
          <p:nvPr/>
        </p:nvPicPr>
        <p:blipFill>
          <a:blip r:embed="rId7"/>
          <a:stretch>
            <a:fillRect/>
          </a:stretch>
        </p:blipFill>
        <p:spPr>
          <a:xfrm>
            <a:off x="7049763" y="1012303"/>
            <a:ext cx="4349904" cy="5158680"/>
          </a:xfrm>
          <a:prstGeom prst="rect">
            <a:avLst/>
          </a:prstGeom>
        </p:spPr>
      </p:pic>
    </p:spTree>
    <p:extLst>
      <p:ext uri="{BB962C8B-B14F-4D97-AF65-F5344CB8AC3E}">
        <p14:creationId xmlns:p14="http://schemas.microsoft.com/office/powerpoint/2010/main" val="3238619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AFCEA0-45D7-4FD2-D14C-57EB0BDAF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96091"/>
            <a:ext cx="964471" cy="594607"/>
          </a:xfrm>
          <a:prstGeom prst="rect">
            <a:avLst/>
          </a:prstGeom>
        </p:spPr>
      </p:pic>
      <p:sp>
        <p:nvSpPr>
          <p:cNvPr id="4" name="CuadroTexto 3">
            <a:extLst>
              <a:ext uri="{FF2B5EF4-FFF2-40B4-BE49-F238E27FC236}">
                <a16:creationId xmlns:a16="http://schemas.microsoft.com/office/drawing/2014/main" id="{D95BEBA8-F89A-0BCB-05A8-B78B6869D42E}"/>
              </a:ext>
            </a:extLst>
          </p:cNvPr>
          <p:cNvSpPr txBox="1"/>
          <p:nvPr/>
        </p:nvSpPr>
        <p:spPr>
          <a:xfrm>
            <a:off x="2259232" y="2447691"/>
            <a:ext cx="4869812" cy="584775"/>
          </a:xfrm>
          <a:prstGeom prst="rect">
            <a:avLst/>
          </a:prstGeom>
          <a:noFill/>
        </p:spPr>
        <p:txBody>
          <a:bodyPr wrap="square" rtlCol="0">
            <a:spAutoFit/>
          </a:bodyPr>
          <a:lstStyle/>
          <a:p>
            <a:r>
              <a:rPr lang="es-PE" sz="3200" dirty="0">
                <a:solidFill>
                  <a:schemeClr val="bg1"/>
                </a:solidFill>
                <a:latin typeface="Acumin Variable Concept Black" panose="020B0304020202020204" pitchFamily="34" charset="0"/>
              </a:rPr>
              <a:t>TEXTO</a:t>
            </a:r>
          </a:p>
        </p:txBody>
      </p:sp>
      <p:pic>
        <p:nvPicPr>
          <p:cNvPr id="5" name="Imagen 4">
            <a:extLst>
              <a:ext uri="{FF2B5EF4-FFF2-40B4-BE49-F238E27FC236}">
                <a16:creationId xmlns:a16="http://schemas.microsoft.com/office/drawing/2014/main" id="{9F41A3B8-DE8D-0C30-387F-2238F0881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6" name="Imagen 5">
            <a:extLst>
              <a:ext uri="{FF2B5EF4-FFF2-40B4-BE49-F238E27FC236}">
                <a16:creationId xmlns:a16="http://schemas.microsoft.com/office/drawing/2014/main" id="{9D2672C8-9FF9-A20B-1D39-3839CF43A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6235399"/>
            <a:ext cx="946076" cy="403912"/>
          </a:xfrm>
          <a:prstGeom prst="rect">
            <a:avLst/>
          </a:prstGeom>
        </p:spPr>
      </p:pic>
      <p:sp>
        <p:nvSpPr>
          <p:cNvPr id="10" name="CuadroTexto 9">
            <a:extLst>
              <a:ext uri="{FF2B5EF4-FFF2-40B4-BE49-F238E27FC236}">
                <a16:creationId xmlns:a16="http://schemas.microsoft.com/office/drawing/2014/main" id="{B6356C9E-01E6-4DE2-A892-94197EB7EBE2}"/>
              </a:ext>
            </a:extLst>
          </p:cNvPr>
          <p:cNvSpPr txBox="1"/>
          <p:nvPr/>
        </p:nvSpPr>
        <p:spPr>
          <a:xfrm>
            <a:off x="4043168" y="543395"/>
            <a:ext cx="4105662" cy="594607"/>
          </a:xfrm>
          <a:prstGeom prst="rect">
            <a:avLst/>
          </a:prstGeom>
          <a:solidFill>
            <a:srgbClr val="00B05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3200" dirty="0">
                <a:latin typeface="Acumin Variable Concept Semibol" panose="020B0304020202020204" pitchFamily="34" charset="0"/>
              </a:rPr>
              <a:t> VIDEO INFORMATIVO :</a:t>
            </a:r>
            <a:endParaRPr lang="es-PE" sz="3200" dirty="0">
              <a:latin typeface="Acumin Variable Concept Semibol" panose="020B0304020202020204" pitchFamily="34" charset="0"/>
            </a:endParaRPr>
          </a:p>
        </p:txBody>
      </p:sp>
      <p:pic>
        <p:nvPicPr>
          <p:cNvPr id="13" name="Imagen 12">
            <a:extLst>
              <a:ext uri="{FF2B5EF4-FFF2-40B4-BE49-F238E27FC236}">
                <a16:creationId xmlns:a16="http://schemas.microsoft.com/office/drawing/2014/main" id="{B6E8B07E-F28B-4F76-BCA2-6839F08841EF}"/>
              </a:ext>
            </a:extLst>
          </p:cNvPr>
          <p:cNvPicPr>
            <a:picLocks noChangeAspect="1"/>
          </p:cNvPicPr>
          <p:nvPr/>
        </p:nvPicPr>
        <p:blipFill>
          <a:blip r:embed="rId5"/>
          <a:stretch>
            <a:fillRect/>
          </a:stretch>
        </p:blipFill>
        <p:spPr>
          <a:xfrm>
            <a:off x="536008" y="2740078"/>
            <a:ext cx="1668834" cy="1668834"/>
          </a:xfrm>
          <a:prstGeom prst="rect">
            <a:avLst/>
          </a:prstGeom>
        </p:spPr>
      </p:pic>
      <p:pic>
        <p:nvPicPr>
          <p:cNvPr id="11" name="Imagen 10">
            <a:extLst>
              <a:ext uri="{FF2B5EF4-FFF2-40B4-BE49-F238E27FC236}">
                <a16:creationId xmlns:a16="http://schemas.microsoft.com/office/drawing/2014/main" id="{52361C91-87BC-42DE-AEC0-F5DB94C4D65A}"/>
              </a:ext>
            </a:extLst>
          </p:cNvPr>
          <p:cNvPicPr>
            <a:picLocks noChangeAspect="1"/>
          </p:cNvPicPr>
          <p:nvPr/>
        </p:nvPicPr>
        <p:blipFill>
          <a:blip r:embed="rId5"/>
          <a:stretch>
            <a:fillRect/>
          </a:stretch>
        </p:blipFill>
        <p:spPr>
          <a:xfrm>
            <a:off x="10083015" y="2740078"/>
            <a:ext cx="1668834" cy="1668834"/>
          </a:xfrm>
          <a:prstGeom prst="rect">
            <a:avLst/>
          </a:prstGeom>
        </p:spPr>
      </p:pic>
      <p:pic>
        <p:nvPicPr>
          <p:cNvPr id="7" name="Imagen 6">
            <a:extLst>
              <a:ext uri="{FF2B5EF4-FFF2-40B4-BE49-F238E27FC236}">
                <a16:creationId xmlns:a16="http://schemas.microsoft.com/office/drawing/2014/main" id="{E410D1E9-13FA-4C1B-A4AF-5949ECFFB548}"/>
              </a:ext>
            </a:extLst>
          </p:cNvPr>
          <p:cNvPicPr>
            <a:picLocks noChangeAspect="1"/>
          </p:cNvPicPr>
          <p:nvPr/>
        </p:nvPicPr>
        <p:blipFill>
          <a:blip r:embed="rId6"/>
          <a:stretch>
            <a:fillRect/>
          </a:stretch>
        </p:blipFill>
        <p:spPr>
          <a:xfrm>
            <a:off x="2631831" y="1792325"/>
            <a:ext cx="6799552" cy="4510370"/>
          </a:xfrm>
          <a:prstGeom prst="rect">
            <a:avLst/>
          </a:prstGeom>
        </p:spPr>
      </p:pic>
    </p:spTree>
    <p:extLst>
      <p:ext uri="{BB962C8B-B14F-4D97-AF65-F5344CB8AC3E}">
        <p14:creationId xmlns:p14="http://schemas.microsoft.com/office/powerpoint/2010/main" val="206916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AFCEA0-45D7-4FD2-D14C-57EB0BDAF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5147" y="148046"/>
            <a:ext cx="964471" cy="594607"/>
          </a:xfrm>
          <a:prstGeom prst="rect">
            <a:avLst/>
          </a:prstGeom>
        </p:spPr>
      </p:pic>
      <p:pic>
        <p:nvPicPr>
          <p:cNvPr id="5" name="Imagen 4">
            <a:extLst>
              <a:ext uri="{FF2B5EF4-FFF2-40B4-BE49-F238E27FC236}">
                <a16:creationId xmlns:a16="http://schemas.microsoft.com/office/drawing/2014/main" id="{9F41A3B8-DE8D-0C30-387F-2238F0881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856472" y="6440633"/>
            <a:ext cx="946076" cy="269321"/>
          </a:xfrm>
          <a:prstGeom prst="rect">
            <a:avLst/>
          </a:prstGeom>
        </p:spPr>
      </p:pic>
      <p:pic>
        <p:nvPicPr>
          <p:cNvPr id="6" name="Imagen 5">
            <a:extLst>
              <a:ext uri="{FF2B5EF4-FFF2-40B4-BE49-F238E27FC236}">
                <a16:creationId xmlns:a16="http://schemas.microsoft.com/office/drawing/2014/main" id="{9D2672C8-9FF9-A20B-1D39-3839CF43A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6235399"/>
            <a:ext cx="946076" cy="403912"/>
          </a:xfrm>
          <a:prstGeom prst="rect">
            <a:avLst/>
          </a:prstGeom>
        </p:spPr>
      </p:pic>
      <p:sp>
        <p:nvSpPr>
          <p:cNvPr id="7" name="Rectángulo 6">
            <a:extLst>
              <a:ext uri="{FF2B5EF4-FFF2-40B4-BE49-F238E27FC236}">
                <a16:creationId xmlns:a16="http://schemas.microsoft.com/office/drawing/2014/main" id="{8AA4F6C4-7D8A-4904-ADF2-D0D9B4689DEA}"/>
              </a:ext>
            </a:extLst>
          </p:cNvPr>
          <p:cNvSpPr/>
          <p:nvPr/>
        </p:nvSpPr>
        <p:spPr>
          <a:xfrm>
            <a:off x="152711" y="1822602"/>
            <a:ext cx="4214606" cy="2554545"/>
          </a:xfrm>
          <a:prstGeom prst="rect">
            <a:avLst/>
          </a:prstGeom>
        </p:spPr>
        <p:txBody>
          <a:bodyPr wrap="square">
            <a:spAutoFit/>
          </a:bodyPr>
          <a:lstStyle/>
          <a:p>
            <a:r>
              <a:rPr lang="es-ES" sz="2000" dirty="0"/>
              <a:t>Al final de los partidos, cuando se despojan de sus camisetas para intercambiarlas o lanzarlas a la afición, los futbolistas dejan al descubierto un chaleco, tipo "top", en el que se incrusta el GPS, del tamaño de una batería de móvil, generalmente en la espalda.</a:t>
            </a:r>
          </a:p>
        </p:txBody>
      </p:sp>
      <p:pic>
        <p:nvPicPr>
          <p:cNvPr id="9" name="Imagen 8">
            <a:extLst>
              <a:ext uri="{FF2B5EF4-FFF2-40B4-BE49-F238E27FC236}">
                <a16:creationId xmlns:a16="http://schemas.microsoft.com/office/drawing/2014/main" id="{079F09C3-C406-4616-875F-AD6625049606}"/>
              </a:ext>
            </a:extLst>
          </p:cNvPr>
          <p:cNvPicPr>
            <a:picLocks noChangeAspect="1"/>
          </p:cNvPicPr>
          <p:nvPr/>
        </p:nvPicPr>
        <p:blipFill>
          <a:blip r:embed="rId5"/>
          <a:stretch>
            <a:fillRect/>
          </a:stretch>
        </p:blipFill>
        <p:spPr>
          <a:xfrm>
            <a:off x="0" y="0"/>
            <a:ext cx="1514475" cy="1714500"/>
          </a:xfrm>
          <a:prstGeom prst="rect">
            <a:avLst/>
          </a:prstGeom>
        </p:spPr>
      </p:pic>
      <p:sp>
        <p:nvSpPr>
          <p:cNvPr id="4" name="Flecha: a la derecha 3">
            <a:extLst>
              <a:ext uri="{FF2B5EF4-FFF2-40B4-BE49-F238E27FC236}">
                <a16:creationId xmlns:a16="http://schemas.microsoft.com/office/drawing/2014/main" id="{9BF56682-4AB2-4395-9596-C6D10D45FD6D}"/>
              </a:ext>
            </a:extLst>
          </p:cNvPr>
          <p:cNvSpPr/>
          <p:nvPr/>
        </p:nvSpPr>
        <p:spPr>
          <a:xfrm>
            <a:off x="5294812" y="2299138"/>
            <a:ext cx="1353882" cy="9912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3" name="Imagen 2">
            <a:extLst>
              <a:ext uri="{FF2B5EF4-FFF2-40B4-BE49-F238E27FC236}">
                <a16:creationId xmlns:a16="http://schemas.microsoft.com/office/drawing/2014/main" id="{518C9645-E473-45A3-9424-EA6BABE39AF8}"/>
              </a:ext>
            </a:extLst>
          </p:cNvPr>
          <p:cNvPicPr>
            <a:picLocks noChangeAspect="1"/>
          </p:cNvPicPr>
          <p:nvPr/>
        </p:nvPicPr>
        <p:blipFill>
          <a:blip r:embed="rId6"/>
          <a:stretch>
            <a:fillRect/>
          </a:stretch>
        </p:blipFill>
        <p:spPr>
          <a:xfrm>
            <a:off x="7220159" y="1039567"/>
            <a:ext cx="4539747" cy="5303582"/>
          </a:xfrm>
          <a:prstGeom prst="rect">
            <a:avLst/>
          </a:prstGeom>
        </p:spPr>
      </p:pic>
      <p:sp>
        <p:nvSpPr>
          <p:cNvPr id="14" name="CuadroTexto 13">
            <a:extLst>
              <a:ext uri="{FF2B5EF4-FFF2-40B4-BE49-F238E27FC236}">
                <a16:creationId xmlns:a16="http://schemas.microsoft.com/office/drawing/2014/main" id="{CC68E4E5-3E77-4347-B85F-11FD39A51718}"/>
              </a:ext>
            </a:extLst>
          </p:cNvPr>
          <p:cNvSpPr txBox="1"/>
          <p:nvPr/>
        </p:nvSpPr>
        <p:spPr>
          <a:xfrm>
            <a:off x="2539377" y="219433"/>
            <a:ext cx="6595914" cy="523220"/>
          </a:xfrm>
          <a:prstGeom prst="rect">
            <a:avLst/>
          </a:prstGeom>
          <a:solidFill>
            <a:schemeClr val="accent5">
              <a:lumMod val="60000"/>
              <a:lumOff val="40000"/>
            </a:schemeClr>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2800" dirty="0"/>
              <a:t>¿DÓNDE LLEVAN EL GPS LOS FUTBOLISTAS?</a:t>
            </a:r>
            <a:endParaRPr lang="es-PE" sz="4400" dirty="0">
              <a:latin typeface="Acumin Variable Concept Semibol" panose="020B0304020202020204" pitchFamily="34" charset="0"/>
            </a:endParaRPr>
          </a:p>
        </p:txBody>
      </p:sp>
      <p:pic>
        <p:nvPicPr>
          <p:cNvPr id="11" name="Imagen 10">
            <a:extLst>
              <a:ext uri="{FF2B5EF4-FFF2-40B4-BE49-F238E27FC236}">
                <a16:creationId xmlns:a16="http://schemas.microsoft.com/office/drawing/2014/main" id="{D045C938-BA31-4F81-9070-C5C813B3A928}"/>
              </a:ext>
            </a:extLst>
          </p:cNvPr>
          <p:cNvPicPr>
            <a:picLocks noChangeAspect="1"/>
          </p:cNvPicPr>
          <p:nvPr/>
        </p:nvPicPr>
        <p:blipFill>
          <a:blip r:embed="rId7"/>
          <a:stretch>
            <a:fillRect/>
          </a:stretch>
        </p:blipFill>
        <p:spPr>
          <a:xfrm>
            <a:off x="3577584" y="4083058"/>
            <a:ext cx="3434455" cy="2626896"/>
          </a:xfrm>
          <a:prstGeom prst="rect">
            <a:avLst/>
          </a:prstGeom>
        </p:spPr>
      </p:pic>
      <p:sp>
        <p:nvSpPr>
          <p:cNvPr id="15" name="Flecha: hacia abajo 14">
            <a:extLst>
              <a:ext uri="{FF2B5EF4-FFF2-40B4-BE49-F238E27FC236}">
                <a16:creationId xmlns:a16="http://schemas.microsoft.com/office/drawing/2014/main" id="{0B57A029-6C99-4702-A47D-84FD6677B69E}"/>
              </a:ext>
            </a:extLst>
          </p:cNvPr>
          <p:cNvSpPr/>
          <p:nvPr/>
        </p:nvSpPr>
        <p:spPr>
          <a:xfrm rot="16200000">
            <a:off x="1590605" y="4617226"/>
            <a:ext cx="1223694" cy="1375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11124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0AFCEA0-45D7-4FD2-D14C-57EB0BDAF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17432" y="296091"/>
            <a:ext cx="964471" cy="594607"/>
          </a:xfrm>
          <a:prstGeom prst="rect">
            <a:avLst/>
          </a:prstGeom>
        </p:spPr>
      </p:pic>
      <p:sp>
        <p:nvSpPr>
          <p:cNvPr id="4" name="CuadroTexto 3">
            <a:extLst>
              <a:ext uri="{FF2B5EF4-FFF2-40B4-BE49-F238E27FC236}">
                <a16:creationId xmlns:a16="http://schemas.microsoft.com/office/drawing/2014/main" id="{D95BEBA8-F89A-0BCB-05A8-B78B6869D42E}"/>
              </a:ext>
            </a:extLst>
          </p:cNvPr>
          <p:cNvSpPr txBox="1"/>
          <p:nvPr/>
        </p:nvSpPr>
        <p:spPr>
          <a:xfrm>
            <a:off x="2259232" y="2447691"/>
            <a:ext cx="4869812" cy="584775"/>
          </a:xfrm>
          <a:prstGeom prst="rect">
            <a:avLst/>
          </a:prstGeom>
          <a:noFill/>
        </p:spPr>
        <p:txBody>
          <a:bodyPr wrap="square" rtlCol="0">
            <a:spAutoFit/>
          </a:bodyPr>
          <a:lstStyle/>
          <a:p>
            <a:r>
              <a:rPr lang="es-PE" sz="3200" dirty="0">
                <a:solidFill>
                  <a:schemeClr val="bg1"/>
                </a:solidFill>
                <a:latin typeface="Acumin Variable Concept Black" panose="020B0304020202020204" pitchFamily="34" charset="0"/>
              </a:rPr>
              <a:t>TEXTO</a:t>
            </a:r>
          </a:p>
        </p:txBody>
      </p:sp>
      <p:pic>
        <p:nvPicPr>
          <p:cNvPr id="5" name="Imagen 4">
            <a:extLst>
              <a:ext uri="{FF2B5EF4-FFF2-40B4-BE49-F238E27FC236}">
                <a16:creationId xmlns:a16="http://schemas.microsoft.com/office/drawing/2014/main" id="{9F41A3B8-DE8D-0C30-387F-2238F0881E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10917432" y="6302695"/>
            <a:ext cx="946076" cy="269321"/>
          </a:xfrm>
          <a:prstGeom prst="rect">
            <a:avLst/>
          </a:prstGeom>
        </p:spPr>
      </p:pic>
      <p:pic>
        <p:nvPicPr>
          <p:cNvPr id="6" name="Imagen 5">
            <a:extLst>
              <a:ext uri="{FF2B5EF4-FFF2-40B4-BE49-F238E27FC236}">
                <a16:creationId xmlns:a16="http://schemas.microsoft.com/office/drawing/2014/main" id="{9D2672C8-9FF9-A20B-1D39-3839CF43A3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8492" y="6235399"/>
            <a:ext cx="946076" cy="403912"/>
          </a:xfrm>
          <a:prstGeom prst="rect">
            <a:avLst/>
          </a:prstGeom>
        </p:spPr>
      </p:pic>
      <p:sp>
        <p:nvSpPr>
          <p:cNvPr id="10" name="CuadroTexto 9">
            <a:extLst>
              <a:ext uri="{FF2B5EF4-FFF2-40B4-BE49-F238E27FC236}">
                <a16:creationId xmlns:a16="http://schemas.microsoft.com/office/drawing/2014/main" id="{B6356C9E-01E6-4DE2-A892-94197EB7EBE2}"/>
              </a:ext>
            </a:extLst>
          </p:cNvPr>
          <p:cNvSpPr txBox="1"/>
          <p:nvPr/>
        </p:nvSpPr>
        <p:spPr>
          <a:xfrm>
            <a:off x="3993310" y="598310"/>
            <a:ext cx="4027284" cy="584775"/>
          </a:xfrm>
          <a:prstGeom prst="rect">
            <a:avLst/>
          </a:prstGeom>
          <a:solidFill>
            <a:srgbClr val="FFFF00"/>
          </a:solidFill>
          <a:ln>
            <a:solidFill>
              <a:schemeClr val="tx2">
                <a:lumMod val="50000"/>
              </a:schemeClr>
            </a:solidFill>
          </a:ln>
          <a:effectLst>
            <a:outerShdw blurRad="50800" dist="38100" dir="5400000" algn="t" rotWithShape="0">
              <a:prstClr val="black">
                <a:alpha val="40000"/>
              </a:prstClr>
            </a:outerShdw>
            <a:reflection blurRad="6350" stA="50000" endA="300" endPos="90000" dist="50800" dir="5400000" sy="-100000" algn="bl" rotWithShape="0"/>
          </a:effectLst>
          <a:scene3d>
            <a:camera prst="orthographicFront"/>
            <a:lightRig rig="threePt" dir="t"/>
          </a:scene3d>
          <a:sp3d>
            <a:bevelT w="139700" prst="cross"/>
          </a:sp3d>
        </p:spPr>
        <p:txBody>
          <a:bodyPr wrap="square" rtlCol="0">
            <a:spAutoFit/>
          </a:bodyPr>
          <a:lstStyle/>
          <a:p>
            <a:r>
              <a:rPr lang="es-ES" sz="3200" dirty="0">
                <a:latin typeface="Acumin Variable Concept Semibol" panose="020B0304020202020204" pitchFamily="34" charset="0"/>
              </a:rPr>
              <a:t> VIDEO INFORMATIVO :</a:t>
            </a:r>
            <a:endParaRPr lang="es-PE" sz="3200" dirty="0">
              <a:latin typeface="Acumin Variable Concept Semibol" panose="020B0304020202020204" pitchFamily="34" charset="0"/>
            </a:endParaRPr>
          </a:p>
        </p:txBody>
      </p:sp>
      <p:pic>
        <p:nvPicPr>
          <p:cNvPr id="13" name="Imagen 12">
            <a:extLst>
              <a:ext uri="{FF2B5EF4-FFF2-40B4-BE49-F238E27FC236}">
                <a16:creationId xmlns:a16="http://schemas.microsoft.com/office/drawing/2014/main" id="{B6E8B07E-F28B-4F76-BCA2-6839F08841EF}"/>
              </a:ext>
            </a:extLst>
          </p:cNvPr>
          <p:cNvPicPr>
            <a:picLocks noChangeAspect="1"/>
          </p:cNvPicPr>
          <p:nvPr/>
        </p:nvPicPr>
        <p:blipFill>
          <a:blip r:embed="rId5"/>
          <a:stretch>
            <a:fillRect/>
          </a:stretch>
        </p:blipFill>
        <p:spPr>
          <a:xfrm>
            <a:off x="536008" y="2740078"/>
            <a:ext cx="1668834" cy="1668834"/>
          </a:xfrm>
          <a:prstGeom prst="rect">
            <a:avLst/>
          </a:prstGeom>
        </p:spPr>
      </p:pic>
      <p:pic>
        <p:nvPicPr>
          <p:cNvPr id="11" name="Imagen 10">
            <a:extLst>
              <a:ext uri="{FF2B5EF4-FFF2-40B4-BE49-F238E27FC236}">
                <a16:creationId xmlns:a16="http://schemas.microsoft.com/office/drawing/2014/main" id="{52361C91-87BC-42DE-AEC0-F5DB94C4D65A}"/>
              </a:ext>
            </a:extLst>
          </p:cNvPr>
          <p:cNvPicPr>
            <a:picLocks noChangeAspect="1"/>
          </p:cNvPicPr>
          <p:nvPr/>
        </p:nvPicPr>
        <p:blipFill>
          <a:blip r:embed="rId5"/>
          <a:stretch>
            <a:fillRect/>
          </a:stretch>
        </p:blipFill>
        <p:spPr>
          <a:xfrm>
            <a:off x="10083015" y="2740078"/>
            <a:ext cx="1668834" cy="1668834"/>
          </a:xfrm>
          <a:prstGeom prst="rect">
            <a:avLst/>
          </a:prstGeom>
        </p:spPr>
      </p:pic>
      <p:pic>
        <p:nvPicPr>
          <p:cNvPr id="7" name="Imagen 6">
            <a:extLst>
              <a:ext uri="{FF2B5EF4-FFF2-40B4-BE49-F238E27FC236}">
                <a16:creationId xmlns:a16="http://schemas.microsoft.com/office/drawing/2014/main" id="{7AA3D265-530C-4BD4-9814-57782FF8C7BA}"/>
              </a:ext>
            </a:extLst>
          </p:cNvPr>
          <p:cNvPicPr>
            <a:picLocks noChangeAspect="1"/>
          </p:cNvPicPr>
          <p:nvPr/>
        </p:nvPicPr>
        <p:blipFill>
          <a:blip r:embed="rId6"/>
          <a:stretch>
            <a:fillRect/>
          </a:stretch>
        </p:blipFill>
        <p:spPr>
          <a:xfrm>
            <a:off x="2775858" y="2124892"/>
            <a:ext cx="6973872" cy="4177803"/>
          </a:xfrm>
          <a:prstGeom prst="rect">
            <a:avLst/>
          </a:prstGeom>
        </p:spPr>
      </p:pic>
    </p:spTree>
    <p:extLst>
      <p:ext uri="{BB962C8B-B14F-4D97-AF65-F5344CB8AC3E}">
        <p14:creationId xmlns:p14="http://schemas.microsoft.com/office/powerpoint/2010/main" val="765214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F073A8D-3885-86AD-326D-C7B65D3670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050" y="3364884"/>
            <a:ext cx="7963949" cy="3493116"/>
          </a:xfrm>
          <a:prstGeom prst="rect">
            <a:avLst/>
          </a:prstGeom>
        </p:spPr>
      </p:pic>
      <p:sp>
        <p:nvSpPr>
          <p:cNvPr id="2" name="CuadroTexto 1">
            <a:extLst>
              <a:ext uri="{FF2B5EF4-FFF2-40B4-BE49-F238E27FC236}">
                <a16:creationId xmlns:a16="http://schemas.microsoft.com/office/drawing/2014/main" id="{45E07BFA-4E36-EDD2-D1D6-4B2E9E5D7C47}"/>
              </a:ext>
            </a:extLst>
          </p:cNvPr>
          <p:cNvSpPr txBox="1"/>
          <p:nvPr/>
        </p:nvSpPr>
        <p:spPr>
          <a:xfrm>
            <a:off x="4391637" y="2985285"/>
            <a:ext cx="3408726" cy="1015663"/>
          </a:xfrm>
          <a:prstGeom prst="rect">
            <a:avLst/>
          </a:prstGeom>
          <a:noFill/>
        </p:spPr>
        <p:txBody>
          <a:bodyPr wrap="square" rtlCol="0">
            <a:spAutoFit/>
          </a:bodyPr>
          <a:lstStyle/>
          <a:p>
            <a:r>
              <a:rPr lang="es-ES" sz="6000" dirty="0">
                <a:solidFill>
                  <a:srgbClr val="C00000"/>
                </a:solidFill>
                <a:latin typeface="Acumin Variable Concept Black" panose="020B0304020202020204" pitchFamily="34" charset="0"/>
              </a:rPr>
              <a:t>Gracias.</a:t>
            </a:r>
            <a:endParaRPr lang="es-PE" sz="6000" dirty="0">
              <a:solidFill>
                <a:srgbClr val="C00000"/>
              </a:solidFill>
              <a:latin typeface="Acumin Variable Concept Black" panose="020B0304020202020204" pitchFamily="34" charset="0"/>
            </a:endParaRPr>
          </a:p>
        </p:txBody>
      </p:sp>
      <p:pic>
        <p:nvPicPr>
          <p:cNvPr id="7" name="Imagen 6">
            <a:extLst>
              <a:ext uri="{FF2B5EF4-FFF2-40B4-BE49-F238E27FC236}">
                <a16:creationId xmlns:a16="http://schemas.microsoft.com/office/drawing/2014/main" id="{EBC37529-9F3F-4185-EB2D-AA3515874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0" y="0"/>
            <a:ext cx="7963949" cy="3493116"/>
          </a:xfrm>
          <a:prstGeom prst="rect">
            <a:avLst/>
          </a:prstGeom>
        </p:spPr>
      </p:pic>
      <p:cxnSp>
        <p:nvCxnSpPr>
          <p:cNvPr id="12" name="Conector recto 11">
            <a:extLst>
              <a:ext uri="{FF2B5EF4-FFF2-40B4-BE49-F238E27FC236}">
                <a16:creationId xmlns:a16="http://schemas.microsoft.com/office/drawing/2014/main" id="{956B25F8-4A1B-286F-A4CE-FA1DE3A54EA0}"/>
              </a:ext>
            </a:extLst>
          </p:cNvPr>
          <p:cNvCxnSpPr>
            <a:cxnSpLocks/>
          </p:cNvCxnSpPr>
          <p:nvPr/>
        </p:nvCxnSpPr>
        <p:spPr>
          <a:xfrm>
            <a:off x="4630723" y="3983569"/>
            <a:ext cx="146527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14" name="Imagen 13">
            <a:extLst>
              <a:ext uri="{FF2B5EF4-FFF2-40B4-BE49-F238E27FC236}">
                <a16:creationId xmlns:a16="http://schemas.microsoft.com/office/drawing/2014/main" id="{842CFA6A-88D7-D016-3785-FC35B26F2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74" y="6087346"/>
            <a:ext cx="1725740" cy="584677"/>
          </a:xfrm>
          <a:prstGeom prst="rect">
            <a:avLst/>
          </a:prstGeom>
        </p:spPr>
      </p:pic>
      <p:pic>
        <p:nvPicPr>
          <p:cNvPr id="15" name="Imagen 14">
            <a:extLst>
              <a:ext uri="{FF2B5EF4-FFF2-40B4-BE49-F238E27FC236}">
                <a16:creationId xmlns:a16="http://schemas.microsoft.com/office/drawing/2014/main" id="{7FE0AF29-D116-6562-46D6-8997E0BECB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17432" y="296091"/>
            <a:ext cx="964471" cy="594607"/>
          </a:xfrm>
          <a:prstGeom prst="rect">
            <a:avLst/>
          </a:prstGeom>
        </p:spPr>
      </p:pic>
    </p:spTree>
    <p:extLst>
      <p:ext uri="{BB962C8B-B14F-4D97-AF65-F5344CB8AC3E}">
        <p14:creationId xmlns:p14="http://schemas.microsoft.com/office/powerpoint/2010/main" val="2004381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uadroTexto 31">
            <a:extLst>
              <a:ext uri="{FF2B5EF4-FFF2-40B4-BE49-F238E27FC236}">
                <a16:creationId xmlns:a16="http://schemas.microsoft.com/office/drawing/2014/main" id="{8271CE0F-E046-4E09-A260-8F9C39AB8D20}"/>
              </a:ext>
            </a:extLst>
          </p:cNvPr>
          <p:cNvSpPr txBox="1"/>
          <p:nvPr/>
        </p:nvSpPr>
        <p:spPr>
          <a:xfrm>
            <a:off x="983726" y="3846743"/>
            <a:ext cx="2781006" cy="523220"/>
          </a:xfrm>
          <a:prstGeom prst="rect">
            <a:avLst/>
          </a:prstGeom>
          <a:noFill/>
        </p:spPr>
        <p:txBody>
          <a:bodyPr wrap="square">
            <a:spAutoFit/>
          </a:bodyPr>
          <a:lstStyle/>
          <a:p>
            <a:r>
              <a:rPr lang="es-PE" sz="2800" b="1" dirty="0"/>
              <a:t>@Olimpia.Oficial</a:t>
            </a:r>
          </a:p>
        </p:txBody>
      </p:sp>
      <p:pic>
        <p:nvPicPr>
          <p:cNvPr id="33" name="Imagen 32">
            <a:extLst>
              <a:ext uri="{FF2B5EF4-FFF2-40B4-BE49-F238E27FC236}">
                <a16:creationId xmlns:a16="http://schemas.microsoft.com/office/drawing/2014/main" id="{62F6FE26-F70F-421D-A0CC-8D2B5AE5A7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5807" y="1828287"/>
            <a:ext cx="2532047" cy="1772433"/>
          </a:xfrm>
          <a:prstGeom prst="rect">
            <a:avLst/>
          </a:prstGeom>
        </p:spPr>
      </p:pic>
      <p:pic>
        <p:nvPicPr>
          <p:cNvPr id="34" name="Imagen 33">
            <a:extLst>
              <a:ext uri="{FF2B5EF4-FFF2-40B4-BE49-F238E27FC236}">
                <a16:creationId xmlns:a16="http://schemas.microsoft.com/office/drawing/2014/main" id="{45B71150-8EC2-4ACE-83EE-C50DCA90C1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252" y="1730315"/>
            <a:ext cx="1968375" cy="1968375"/>
          </a:xfrm>
          <a:prstGeom prst="rect">
            <a:avLst/>
          </a:prstGeom>
        </p:spPr>
      </p:pic>
      <p:sp>
        <p:nvSpPr>
          <p:cNvPr id="35" name="CuadroTexto 34">
            <a:extLst>
              <a:ext uri="{FF2B5EF4-FFF2-40B4-BE49-F238E27FC236}">
                <a16:creationId xmlns:a16="http://schemas.microsoft.com/office/drawing/2014/main" id="{2982CE4F-387D-4258-B16B-55692339C301}"/>
              </a:ext>
            </a:extLst>
          </p:cNvPr>
          <p:cNvSpPr txBox="1"/>
          <p:nvPr/>
        </p:nvSpPr>
        <p:spPr>
          <a:xfrm>
            <a:off x="572047" y="1049292"/>
            <a:ext cx="3604364" cy="369332"/>
          </a:xfrm>
          <a:prstGeom prst="rect">
            <a:avLst/>
          </a:prstGeom>
          <a:solidFill>
            <a:schemeClr val="accent2"/>
          </a:solidFill>
        </p:spPr>
        <p:txBody>
          <a:bodyPr wrap="square">
            <a:spAutoFit/>
          </a:bodyPr>
          <a:lstStyle/>
          <a:p>
            <a:r>
              <a:rPr lang="es-PE" sz="1800" b="1" dirty="0">
                <a:solidFill>
                  <a:schemeClr val="bg1"/>
                </a:solidFill>
              </a:rPr>
              <a:t> Síguenos en nuestras redes sociales</a:t>
            </a:r>
          </a:p>
        </p:txBody>
      </p:sp>
      <p:pic>
        <p:nvPicPr>
          <p:cNvPr id="3" name="Imagen 2">
            <a:extLst>
              <a:ext uri="{FF2B5EF4-FFF2-40B4-BE49-F238E27FC236}">
                <a16:creationId xmlns:a16="http://schemas.microsoft.com/office/drawing/2014/main" id="{DA1C41F4-F8F2-46E3-9350-F1F74ADD353C}"/>
              </a:ext>
            </a:extLst>
          </p:cNvPr>
          <p:cNvPicPr>
            <a:picLocks noChangeAspect="1"/>
          </p:cNvPicPr>
          <p:nvPr/>
        </p:nvPicPr>
        <p:blipFill rotWithShape="1">
          <a:blip r:embed="rId4"/>
          <a:srcRect l="23739" t="13701" r="26514" b="6422"/>
          <a:stretch/>
        </p:blipFill>
        <p:spPr>
          <a:xfrm>
            <a:off x="4663157" y="0"/>
            <a:ext cx="7593159" cy="6858000"/>
          </a:xfrm>
          <a:prstGeom prst="rect">
            <a:avLst/>
          </a:prstGeom>
        </p:spPr>
      </p:pic>
    </p:spTree>
    <p:extLst>
      <p:ext uri="{BB962C8B-B14F-4D97-AF65-F5344CB8AC3E}">
        <p14:creationId xmlns:p14="http://schemas.microsoft.com/office/powerpoint/2010/main" val="29181337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TotalTime>
  <Words>118</Words>
  <Application>Microsoft Office PowerPoint</Application>
  <PresentationFormat>Panorámica</PresentationFormat>
  <Paragraphs>15</Paragraphs>
  <Slides>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7</vt:i4>
      </vt:variant>
    </vt:vector>
  </HeadingPairs>
  <TitlesOfParts>
    <vt:vector size="13" baseType="lpstr">
      <vt:lpstr>Acumin Variable Concept Black</vt:lpstr>
      <vt:lpstr>Acumin Variable Concept Semibol</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OLIMPIA</dc:title>
  <dc:creator>Nayeli</dc:creator>
  <cp:keywords>OLIMPIA</cp:keywords>
  <cp:lastModifiedBy>Luis Angel Acosta Espinoza</cp:lastModifiedBy>
  <cp:revision>53</cp:revision>
  <dcterms:created xsi:type="dcterms:W3CDTF">2022-06-22T15:04:09Z</dcterms:created>
  <dcterms:modified xsi:type="dcterms:W3CDTF">2023-05-31T20:32:34Z</dcterms:modified>
</cp:coreProperties>
</file>