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80" r:id="rId5"/>
    <p:sldId id="279" r:id="rId6"/>
    <p:sldId id="259" r:id="rId7"/>
    <p:sldId id="275" r:id="rId8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2" autoAdjust="0"/>
    <p:restoredTop sz="94660"/>
  </p:normalViewPr>
  <p:slideViewPr>
    <p:cSldViewPr snapToGrid="0">
      <p:cViewPr varScale="1">
        <p:scale>
          <a:sx n="73" d="100"/>
          <a:sy n="73" d="100"/>
        </p:scale>
        <p:origin x="2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D2BBFA-42BF-F694-67DC-AF85C51347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60DCD9E-CC94-24A7-5A8D-BF70032A37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33C067-5706-8A6E-284C-AA5EDF6F9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4/06/2023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CCBF04-94F3-1EE0-CFA0-5F7F3DD93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50DCED-1777-A32B-6B26-452543610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64530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9F1A1C-C585-DA66-B4C4-819DA3880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F044EA3-E922-CE73-2D04-5A24BBE7D9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A858CC-7F8C-274E-CE21-98C4AE52D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4/06/2023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0AFEB6-FDAE-61ED-F8EF-7DD854489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4E5847-635F-613C-1B48-0100B0FDD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75485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BE17755-9AD6-AC1F-F1B7-173E62C415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8B916AE-FF35-C629-FABB-9D29C319D2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AFE2C6-E877-4C9E-A2B7-588C4C744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4/06/2023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5E072D-32D4-C15C-6C99-5FE6CBC43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9BA23D-3660-48C9-D8F9-A568058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67447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7A9402-7E1D-1818-0A45-663BFDB91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ABFC09-0970-C79C-17E7-4CD81247A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D7BAE7-B59E-ABF2-2533-F631F32FF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4/06/2023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DDA4C6-13D9-521D-E25C-05E763E1F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820ED5-F405-C7FA-05C6-92F300053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23434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0DD392-21D7-C3DF-41A7-F63D06B02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72A670E-41B3-8DA9-B30A-592E4DFB9D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5B6795-62F2-7568-C25E-E965307C4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4/06/2023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CE6CB0-2AD1-9616-44BD-D46964C45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F2F158-7215-A69F-3FFE-B95799CD6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92734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6E11AF-C2C1-879C-7838-B8A36DAAB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42DF68-FA87-45C3-B109-442ECD0626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11618A4-5CEF-3258-0EE1-C28E55DA25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AFFEAF3-CCC6-EE2E-1806-E141F53C8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4/06/2023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A2064FE-2A55-1834-A712-2CB2290A4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240E291-DF7E-BF1B-21D7-5364C6C75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40362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0C11D7-D02A-49DB-7A42-D586E8276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09BC5C8-A33A-577D-8103-5A3CC5F2C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3429687-2609-7A84-FD7F-95ECA1DCE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BAC7556-624B-FFA5-A2D8-2FA441D26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E7DEEC9-19AD-DD87-D183-CC52CBAB03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89FE8C3-0E82-CF72-6843-FAD17007A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4/06/2023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639FE03-AD62-38D6-117C-301BFF454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BF2FD2E-B898-AF32-E5FA-09F916388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76055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C18A5B-00D9-7C70-F5D6-3BFEE5970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A6B9AFF-68F5-DC79-EF41-7CE4E1DF3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4/06/2023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73900D9-9199-C306-012F-4B0EB4004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2B8B72B-7B1B-D1C0-A34C-4CCA8080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29246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E46BCD5-F10D-CAE3-1A3D-1444CEDE8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4/06/2023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DB8DE16-3B1A-EBA0-0FE3-A370CC0A5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CC9C83B-DE59-7FDE-9CA5-8ACF80654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53368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B69DAF-26D0-2F79-2D51-3F55BFFEA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F020D4-C461-AA9C-63C4-6BF46303A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83AEB10-ABA3-FB5A-AD38-FBD956B185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492B5B4-73D4-9A0F-3583-0B14C1510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4/06/2023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E81646E-9519-6C3B-1F9B-D537D5407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349F7C9-E19F-2BDB-62F6-8E751EB79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54137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14B25D-448C-82C7-92C4-EB9329646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55DB91B-9120-4B34-A479-0856B794D7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12251B7-CC69-8068-01C3-A9B4BB2839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4256A21-F03F-DD1B-C977-500DE9107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4/06/2023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9D0E54F-4C6B-E2E7-8843-05828827C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1DC1D6C-030D-5F60-D120-6643869EB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0957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62E2BF0-359D-8587-211D-0E7761B36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846887-94D6-57C8-7B25-1B713B9DC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8A4E47-4112-292E-AB8D-271A064E7B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BEB11-BEAD-4413-BEA8-7DEA4813BA68}" type="datetimeFigureOut">
              <a:rPr lang="es-PE" smtClean="0"/>
              <a:t>4/06/2023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123C05-C59F-A7FB-531A-2BDFB2F42F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3270EB-1B4C-EF07-9838-E85C776521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88669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9AD700F-F5A1-A41D-D08F-47DD94C704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792" y="6187211"/>
            <a:ext cx="946076" cy="40391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A8FBF53-ADC6-AC75-6601-73953E8F63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979617" y="6279842"/>
            <a:ext cx="946076" cy="26932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4D1C81D5-10A0-540F-6142-9F5AA6D457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632" y="289483"/>
            <a:ext cx="964471" cy="594607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D57AFBFC-971E-47F2-920F-DB09E1DAF2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16508" y="5591313"/>
            <a:ext cx="2810983" cy="557822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B50A12FB-461B-A0D9-C990-1D968F5402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" y="4241548"/>
            <a:ext cx="7214532" cy="2699530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C8EB9368-F1CF-4C0D-9A5C-41EC8958A84A}"/>
              </a:ext>
            </a:extLst>
          </p:cNvPr>
          <p:cNvSpPr txBox="1"/>
          <p:nvPr/>
        </p:nvSpPr>
        <p:spPr>
          <a:xfrm>
            <a:off x="2298710" y="52782"/>
            <a:ext cx="7254499" cy="954107"/>
          </a:xfrm>
          <a:prstGeom prst="rect">
            <a:avLst/>
          </a:prstGeom>
          <a:solidFill>
            <a:srgbClr val="00B050"/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r>
              <a:rPr lang="es-ES" sz="2800" b="1" i="1" dirty="0">
                <a:solidFill>
                  <a:schemeClr val="bg2">
                    <a:lumMod val="10000"/>
                  </a:schemeClr>
                </a:solidFill>
                <a:latin typeface="Acumin Variable Concept Black" panose="020B0304020202020204" pitchFamily="34" charset="0"/>
              </a:rPr>
              <a:t>UTILIZACION DE HERRAMIENTAS TECNOLOGIAS EN LA PREPARACION FISICA PARA EL FUTBOL  </a:t>
            </a:r>
            <a:endParaRPr lang="es-PE" sz="2800" b="1" i="1" dirty="0">
              <a:solidFill>
                <a:schemeClr val="bg2">
                  <a:lumMod val="10000"/>
                </a:schemeClr>
              </a:solidFill>
              <a:latin typeface="Acumin Variable Concept Black" panose="020B0304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CCAB44B-0C93-46E0-B39A-51EE4EC4A5B3}"/>
              </a:ext>
            </a:extLst>
          </p:cNvPr>
          <p:cNvSpPr txBox="1"/>
          <p:nvPr/>
        </p:nvSpPr>
        <p:spPr>
          <a:xfrm>
            <a:off x="121920" y="2141127"/>
            <a:ext cx="3311191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latin typeface="Acumin Variable Concept Semibol" panose="020B0304020202020204" pitchFamily="34" charset="0"/>
              </a:rPr>
              <a:t> TEST FISICO</a:t>
            </a:r>
            <a:r>
              <a:rPr lang="es-ES" sz="3200" dirty="0">
                <a:latin typeface="Acumin Variable Concept Semibol" panose="020B0304020202020204" pitchFamily="34" charset="0"/>
              </a:rPr>
              <a:t>S	</a:t>
            </a:r>
            <a:endParaRPr lang="es-PE" sz="3200" dirty="0">
              <a:latin typeface="Acumin Variable Concept Semibol" panose="020B03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00D629F-3F70-4B70-84F5-4B99B2CB0F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7518" y="2421017"/>
            <a:ext cx="6104482" cy="3641062"/>
          </a:xfrm>
          <a:prstGeom prst="rect">
            <a:avLst/>
          </a:prstGeom>
        </p:spPr>
      </p:pic>
      <p:sp>
        <p:nvSpPr>
          <p:cNvPr id="20" name="Flecha: a la derecha 19">
            <a:extLst>
              <a:ext uri="{FF2B5EF4-FFF2-40B4-BE49-F238E27FC236}">
                <a16:creationId xmlns:a16="http://schemas.microsoft.com/office/drawing/2014/main" id="{C204A252-1B3F-4C89-B853-F8E001B74C09}"/>
              </a:ext>
            </a:extLst>
          </p:cNvPr>
          <p:cNvSpPr/>
          <p:nvPr/>
        </p:nvSpPr>
        <p:spPr>
          <a:xfrm rot="1696013">
            <a:off x="3690984" y="2615062"/>
            <a:ext cx="1408563" cy="10324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178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4FD9257-B55F-0649-B3B7-F54EF5061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32" y="285984"/>
            <a:ext cx="964471" cy="59460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B3BC7D0-1EDF-13A2-7068-B3F9B33D5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917432" y="6490248"/>
            <a:ext cx="946076" cy="26932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F35A8AB-AC63-CEC4-E413-845232F83C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9" y="96839"/>
            <a:ext cx="946076" cy="403912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C2A7193A-4329-50DB-D77E-043A03603B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158470"/>
            <a:ext cx="7214532" cy="269953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6A33B4D-6FE3-4B3C-BCFF-E4B58C504886}"/>
              </a:ext>
            </a:extLst>
          </p:cNvPr>
          <p:cNvSpPr txBox="1"/>
          <p:nvPr/>
        </p:nvSpPr>
        <p:spPr>
          <a:xfrm>
            <a:off x="937073" y="1523998"/>
            <a:ext cx="382164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Los Test Físicos son </a:t>
            </a:r>
            <a:r>
              <a:rPr lang="es-ES" sz="2400" b="1" dirty="0"/>
              <a:t>valoraciones acerca del rendimiento que podemos hacer acerca de nuestras cualidades físicas</a:t>
            </a:r>
            <a:r>
              <a:rPr lang="es-ES" sz="2400" dirty="0"/>
              <a:t>, deben hacerse después de un calentamiento físico adecuado, cumplir con las normas del test y esforzarse al máximo para obtener los mejores resultados.</a:t>
            </a:r>
            <a:endParaRPr lang="es-ES" sz="3200" dirty="0"/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AD8FB2F8-E44C-4B55-8F18-1EC05853A2D3}"/>
              </a:ext>
            </a:extLst>
          </p:cNvPr>
          <p:cNvSpPr/>
          <p:nvPr/>
        </p:nvSpPr>
        <p:spPr>
          <a:xfrm>
            <a:off x="5059680" y="3004655"/>
            <a:ext cx="1210491" cy="9998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F7AEC50-DB8A-4EB8-94DB-D8C5D3779836}"/>
              </a:ext>
            </a:extLst>
          </p:cNvPr>
          <p:cNvSpPr txBox="1"/>
          <p:nvPr/>
        </p:nvSpPr>
        <p:spPr>
          <a:xfrm>
            <a:off x="3231188" y="292354"/>
            <a:ext cx="5503201" cy="523220"/>
          </a:xfrm>
          <a:prstGeom prst="rect">
            <a:avLst/>
          </a:prstGeom>
          <a:solidFill>
            <a:srgbClr val="7030A0"/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r>
              <a:rPr lang="es-ES" sz="2800" dirty="0"/>
              <a:t>¿Qué ES TEST FISICO EN EL FUTBOL ?</a:t>
            </a:r>
            <a:endParaRPr lang="es-PE" sz="2800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84444180-4A37-40D4-BE26-6253CAFF66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34225" y="480215"/>
            <a:ext cx="1514475" cy="17145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FD4AB6B4-0930-4C19-83DB-58CBA50CF4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5931" y="1337465"/>
            <a:ext cx="5002132" cy="508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619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0AFCEA0-45D7-4FD2-D14C-57EB0BDAF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32" y="296091"/>
            <a:ext cx="964471" cy="59460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95BEBA8-F89A-0BCB-05A8-B78B6869D42E}"/>
              </a:ext>
            </a:extLst>
          </p:cNvPr>
          <p:cNvSpPr txBox="1"/>
          <p:nvPr/>
        </p:nvSpPr>
        <p:spPr>
          <a:xfrm>
            <a:off x="2259232" y="2447691"/>
            <a:ext cx="4869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dirty="0">
                <a:solidFill>
                  <a:schemeClr val="bg1"/>
                </a:solidFill>
                <a:latin typeface="Acumin Variable Concept Black" panose="020B0304020202020204" pitchFamily="34" charset="0"/>
              </a:rPr>
              <a:t>TEXTO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F41A3B8-DE8D-0C30-387F-2238F0881E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917432" y="6302695"/>
            <a:ext cx="946076" cy="26932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D2672C8-9FF9-A20B-1D39-3839CF43A3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92" y="6235399"/>
            <a:ext cx="946076" cy="403912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6356C9E-01E6-4DE2-A892-94197EB7EBE2}"/>
              </a:ext>
            </a:extLst>
          </p:cNvPr>
          <p:cNvSpPr txBox="1"/>
          <p:nvPr/>
        </p:nvSpPr>
        <p:spPr>
          <a:xfrm>
            <a:off x="4043169" y="325680"/>
            <a:ext cx="4105662" cy="594607"/>
          </a:xfrm>
          <a:prstGeom prst="rect">
            <a:avLst/>
          </a:prstGeom>
          <a:solidFill>
            <a:srgbClr val="00B050"/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Acumin Variable Concept Semibol" panose="020B0304020202020204" pitchFamily="34" charset="0"/>
              </a:rPr>
              <a:t> VIDEO INFORMATIVO :</a:t>
            </a:r>
            <a:endParaRPr lang="es-PE" sz="3200" dirty="0">
              <a:latin typeface="Acumin Variable Concept Semibol" panose="020B0304020202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B6E8B07E-F28B-4F76-BCA2-6839F08841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492" y="2703067"/>
            <a:ext cx="1668834" cy="166883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2361C91-87BC-42DE-AEC0-F5DB94C4D6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2803" y="2740078"/>
            <a:ext cx="1668834" cy="166883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70A5C81-080E-4024-9445-E7F97C76FC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4948" y="1925326"/>
            <a:ext cx="7922104" cy="451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167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0AFCEA0-45D7-4FD2-D14C-57EB0BDAF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147" y="148046"/>
            <a:ext cx="964471" cy="59460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F41A3B8-DE8D-0C30-387F-2238F0881E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917432" y="6575293"/>
            <a:ext cx="946076" cy="26932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D2672C8-9FF9-A20B-1D39-3839CF43A3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92" y="6235399"/>
            <a:ext cx="946076" cy="403912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8AA4F6C4-7D8A-4904-ADF2-D0D9B4689DEA}"/>
              </a:ext>
            </a:extLst>
          </p:cNvPr>
          <p:cNvSpPr/>
          <p:nvPr/>
        </p:nvSpPr>
        <p:spPr>
          <a:xfrm>
            <a:off x="432094" y="2137869"/>
            <a:ext cx="421460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/>
              <a:t>Test</a:t>
            </a:r>
            <a:r>
              <a:rPr lang="es-ES" sz="2000" dirty="0"/>
              <a:t> de preparación física.</a:t>
            </a:r>
          </a:p>
          <a:p>
            <a:r>
              <a:rPr lang="es-ES" sz="2000" b="1" dirty="0"/>
              <a:t>Test</a:t>
            </a:r>
            <a:r>
              <a:rPr lang="es-ES" sz="2000" dirty="0"/>
              <a:t> de habilidades.</a:t>
            </a:r>
          </a:p>
          <a:p>
            <a:r>
              <a:rPr lang="es-ES" sz="2000" dirty="0"/>
              <a:t>Yo-Yo </a:t>
            </a:r>
            <a:r>
              <a:rPr lang="es-ES" sz="2000" b="1" dirty="0"/>
              <a:t>test</a:t>
            </a:r>
            <a:r>
              <a:rPr lang="es-ES" sz="2000" dirty="0"/>
              <a:t> de recuperación intermitente:</a:t>
            </a:r>
          </a:p>
          <a:p>
            <a:r>
              <a:rPr lang="es-ES" sz="2000" dirty="0"/>
              <a:t>Flexión anterior del tronco.</a:t>
            </a:r>
          </a:p>
          <a:p>
            <a:r>
              <a:rPr lang="es-ES" sz="2000" dirty="0"/>
              <a:t>Abdominales en 1 minuto.</a:t>
            </a:r>
          </a:p>
          <a:p>
            <a:r>
              <a:rPr lang="es-ES" sz="2000" dirty="0"/>
              <a:t>Autopase y tiro.</a:t>
            </a:r>
          </a:p>
          <a:p>
            <a:r>
              <a:rPr lang="es-ES" sz="2000" dirty="0"/>
              <a:t>Conducción.</a:t>
            </a:r>
          </a:p>
          <a:p>
            <a:r>
              <a:rPr lang="es-ES" sz="2000" dirty="0"/>
              <a:t>Remate de cabeza.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79F09C3-C406-4616-875F-AD66250496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514475" cy="1714500"/>
          </a:xfrm>
          <a:prstGeom prst="rect">
            <a:avLst/>
          </a:prstGeom>
        </p:spPr>
      </p:pic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9BF56682-4AB2-4395-9596-C6D10D45FD6D}"/>
              </a:ext>
            </a:extLst>
          </p:cNvPr>
          <p:cNvSpPr/>
          <p:nvPr/>
        </p:nvSpPr>
        <p:spPr>
          <a:xfrm>
            <a:off x="3885598" y="2968381"/>
            <a:ext cx="1353882" cy="12012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C68E4E5-3E77-4347-B85F-11FD39A51718}"/>
              </a:ext>
            </a:extLst>
          </p:cNvPr>
          <p:cNvSpPr txBox="1"/>
          <p:nvPr/>
        </p:nvSpPr>
        <p:spPr>
          <a:xfrm>
            <a:off x="2354884" y="161932"/>
            <a:ext cx="6587797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r>
              <a:rPr lang="es-ES" sz="2800" dirty="0"/>
              <a:t>¿ </a:t>
            </a:r>
            <a:r>
              <a:rPr lang="es-ES" sz="2800" b="1" dirty="0"/>
              <a:t>LOS TEST DE FÚTBOL SE CLASIFICAN EN </a:t>
            </a:r>
            <a:r>
              <a:rPr lang="es-ES" sz="2800" dirty="0"/>
              <a:t>?</a:t>
            </a:r>
            <a:endParaRPr lang="es-PE" sz="4400" dirty="0">
              <a:latin typeface="Acumin Variable Concept Semibol" panose="020B03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7F946AD-EAD2-4DD2-BF34-8EF470B7B5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1821" y="1358536"/>
            <a:ext cx="6587797" cy="506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124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0AFCEA0-45D7-4FD2-D14C-57EB0BDAF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32" y="296091"/>
            <a:ext cx="964471" cy="59460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95BEBA8-F89A-0BCB-05A8-B78B6869D42E}"/>
              </a:ext>
            </a:extLst>
          </p:cNvPr>
          <p:cNvSpPr txBox="1"/>
          <p:nvPr/>
        </p:nvSpPr>
        <p:spPr>
          <a:xfrm>
            <a:off x="2259232" y="2447691"/>
            <a:ext cx="4869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dirty="0">
                <a:solidFill>
                  <a:schemeClr val="bg1"/>
                </a:solidFill>
                <a:latin typeface="Acumin Variable Concept Black" panose="020B0304020202020204" pitchFamily="34" charset="0"/>
              </a:rPr>
              <a:t>TEXTO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F41A3B8-DE8D-0C30-387F-2238F0881E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917432" y="6302695"/>
            <a:ext cx="946076" cy="26932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D2672C8-9FF9-A20B-1D39-3839CF43A3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92" y="6235399"/>
            <a:ext cx="946076" cy="403912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6356C9E-01E6-4DE2-A892-94197EB7EBE2}"/>
              </a:ext>
            </a:extLst>
          </p:cNvPr>
          <p:cNvSpPr txBox="1"/>
          <p:nvPr/>
        </p:nvSpPr>
        <p:spPr>
          <a:xfrm>
            <a:off x="3958476" y="307134"/>
            <a:ext cx="4027284" cy="584775"/>
          </a:xfrm>
          <a:prstGeom prst="rect">
            <a:avLst/>
          </a:prstGeom>
          <a:solidFill>
            <a:srgbClr val="00B0F0"/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Acumin Variable Concept Semibol" panose="020B0304020202020204" pitchFamily="34" charset="0"/>
              </a:rPr>
              <a:t> VIDEO INFORMATIVO :</a:t>
            </a:r>
            <a:endParaRPr lang="es-PE" sz="3200" dirty="0">
              <a:latin typeface="Acumin Variable Concept Semibol" panose="020B0304020202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B6E8B07E-F28B-4F76-BCA2-6839F08841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008" y="2740078"/>
            <a:ext cx="1668834" cy="166883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2361C91-87BC-42DE-AEC0-F5DB94C4D6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83015" y="2740078"/>
            <a:ext cx="1668834" cy="166883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CF4BA76-A7F0-4870-85C1-7522EDDA26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3534" y="1790949"/>
            <a:ext cx="6804932" cy="464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214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F073A8D-3885-86AD-326D-C7B65D3670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050" y="3364884"/>
            <a:ext cx="7963949" cy="3493116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5E07BFA-4E36-EDD2-D1D6-4B2E9E5D7C47}"/>
              </a:ext>
            </a:extLst>
          </p:cNvPr>
          <p:cNvSpPr txBox="1"/>
          <p:nvPr/>
        </p:nvSpPr>
        <p:spPr>
          <a:xfrm>
            <a:off x="4391637" y="2985285"/>
            <a:ext cx="34087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solidFill>
                  <a:srgbClr val="C00000"/>
                </a:solidFill>
                <a:latin typeface="Acumin Variable Concept Black" panose="020B0304020202020204" pitchFamily="34" charset="0"/>
              </a:rPr>
              <a:t>Gracias.</a:t>
            </a:r>
            <a:endParaRPr lang="es-PE" sz="6000" dirty="0">
              <a:solidFill>
                <a:srgbClr val="C00000"/>
              </a:solidFill>
              <a:latin typeface="Acumin Variable Concept Black" panose="020B03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BC37529-9F3F-4185-EB2D-AA35158742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7963949" cy="3493116"/>
          </a:xfrm>
          <a:prstGeom prst="rect">
            <a:avLst/>
          </a:prstGeom>
        </p:spPr>
      </p:pic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956B25F8-4A1B-286F-A4CE-FA1DE3A54EA0}"/>
              </a:ext>
            </a:extLst>
          </p:cNvPr>
          <p:cNvCxnSpPr>
            <a:cxnSpLocks/>
          </p:cNvCxnSpPr>
          <p:nvPr/>
        </p:nvCxnSpPr>
        <p:spPr>
          <a:xfrm>
            <a:off x="4630723" y="3983569"/>
            <a:ext cx="146527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>
            <a:extLst>
              <a:ext uri="{FF2B5EF4-FFF2-40B4-BE49-F238E27FC236}">
                <a16:creationId xmlns:a16="http://schemas.microsoft.com/office/drawing/2014/main" id="{842CFA6A-88D7-D016-3785-FC35B26F2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74" y="6087346"/>
            <a:ext cx="1725740" cy="584677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7FE0AF29-D116-6562-46D6-8997E0BECB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32" y="296091"/>
            <a:ext cx="964471" cy="59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381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adroTexto 31">
            <a:extLst>
              <a:ext uri="{FF2B5EF4-FFF2-40B4-BE49-F238E27FC236}">
                <a16:creationId xmlns:a16="http://schemas.microsoft.com/office/drawing/2014/main" id="{8271CE0F-E046-4E09-A260-8F9C39AB8D20}"/>
              </a:ext>
            </a:extLst>
          </p:cNvPr>
          <p:cNvSpPr txBox="1"/>
          <p:nvPr/>
        </p:nvSpPr>
        <p:spPr>
          <a:xfrm>
            <a:off x="983726" y="3846743"/>
            <a:ext cx="27810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2800" b="1" dirty="0"/>
              <a:t>@Olimpia.Oficial</a:t>
            </a:r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62F6FE26-F70F-421D-A0CC-8D2B5AE5A7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07" y="1828287"/>
            <a:ext cx="2532047" cy="1772433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45B71150-8EC2-4ACE-83EE-C50DCA90C1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252" y="1730315"/>
            <a:ext cx="1968375" cy="1968375"/>
          </a:xfrm>
          <a:prstGeom prst="rect">
            <a:avLst/>
          </a:prstGeom>
        </p:spPr>
      </p:pic>
      <p:sp>
        <p:nvSpPr>
          <p:cNvPr id="35" name="CuadroTexto 34">
            <a:extLst>
              <a:ext uri="{FF2B5EF4-FFF2-40B4-BE49-F238E27FC236}">
                <a16:creationId xmlns:a16="http://schemas.microsoft.com/office/drawing/2014/main" id="{2982CE4F-387D-4258-B16B-55692339C301}"/>
              </a:ext>
            </a:extLst>
          </p:cNvPr>
          <p:cNvSpPr txBox="1"/>
          <p:nvPr/>
        </p:nvSpPr>
        <p:spPr>
          <a:xfrm>
            <a:off x="572047" y="1049292"/>
            <a:ext cx="3604364" cy="36933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s-PE" sz="1800" b="1" dirty="0">
                <a:solidFill>
                  <a:schemeClr val="bg1"/>
                </a:solidFill>
              </a:rPr>
              <a:t> Síguenos en nuestras redes sociales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A1C41F4-F8F2-46E3-9350-F1F74ADD35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739" t="13701" r="26514" b="6422"/>
          <a:stretch/>
        </p:blipFill>
        <p:spPr>
          <a:xfrm>
            <a:off x="4663157" y="0"/>
            <a:ext cx="75931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1337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</TotalTime>
  <Words>52</Words>
  <Application>Microsoft Office PowerPoint</Application>
  <PresentationFormat>Panorámica</PresentationFormat>
  <Paragraphs>20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Acumin Variable Concept Black</vt:lpstr>
      <vt:lpstr>Acumin Variable Concept Semibol</vt:lpstr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OLIMPIA</dc:title>
  <dc:creator>Nayeli</dc:creator>
  <cp:keywords>OLIMPIA</cp:keywords>
  <cp:lastModifiedBy>Luis Angel Acosta Espinoza</cp:lastModifiedBy>
  <cp:revision>59</cp:revision>
  <dcterms:created xsi:type="dcterms:W3CDTF">2022-06-22T15:04:09Z</dcterms:created>
  <dcterms:modified xsi:type="dcterms:W3CDTF">2023-06-04T22:06:42Z</dcterms:modified>
</cp:coreProperties>
</file>