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0" r:id="rId5"/>
    <p:sldId id="279" r:id="rId6"/>
    <p:sldId id="259" r:id="rId7"/>
    <p:sldId id="275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2BBFA-42BF-F694-67DC-AF85C513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0DCD9E-CC94-24A7-5A8D-BF70032A3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3C067-5706-8A6E-284C-AA5EDF6F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CBF04-94F3-1EE0-CFA0-5F7F3DD9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0DCED-1777-A32B-6B26-45254361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53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1A1C-C585-DA66-B4C4-819DA38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44EA3-E922-CE73-2D04-5A24BBE7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A858CC-7F8C-274E-CE21-98C4AE52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AFEB6-FDAE-61ED-F8EF-7DD8544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E5847-635F-613C-1B48-0100B0FD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54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E17755-9AD6-AC1F-F1B7-173E62C41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B916AE-FF35-C629-FABB-9D29C319D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FE2C6-E877-4C9E-A2B7-588C4C74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E072D-32D4-C15C-6C99-5FE6CBC4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BA23D-3660-48C9-D8F9-A568058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44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A9402-7E1D-1818-0A45-663BFDB9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BFC09-0970-C79C-17E7-4CD81247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7BAE7-B59E-ABF2-2533-F631F32F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A4C6-13D9-521D-E25C-05E763E1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20ED5-F405-C7FA-05C6-92F30005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4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DD392-21D7-C3DF-41A7-F63D06B0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A670E-41B3-8DA9-B30A-592E4DFB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B6795-62F2-7568-C25E-E965307C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E6CB0-2AD1-9616-44BD-D46964C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2F158-7215-A69F-3FFE-B95799C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7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E11AF-C2C1-879C-7838-B8A36DAA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2DF68-FA87-45C3-B109-442ECD06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1618A4-5CEF-3258-0EE1-C28E55DA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FEAF3-CCC6-EE2E-1806-E141F53C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064FE-2A55-1834-A712-2CB2290A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0E291-DF7E-BF1B-21D7-5364C6C7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03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C11D7-D02A-49DB-7A42-D586E827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BC5C8-A33A-577D-8103-5A3CC5F2C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429687-2609-7A84-FD7F-95ECA1DCE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AC7556-624B-FFA5-A2D8-2FA441D2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7DEEC9-19AD-DD87-D183-CC52CBAB0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9FE8C3-0E82-CF72-6843-FAD1700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39FE03-AD62-38D6-117C-301BFF45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F2FD2E-B898-AF32-E5FA-09F91638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05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18A5B-00D9-7C70-F5D6-3BFEE59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B9AFF-68F5-DC79-EF41-7CE4E1DF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900D9-9199-C306-012F-4B0EB400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B8B72B-7B1B-D1C0-A34C-4CCA8080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92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46BCD5-F10D-CAE3-1A3D-1444CEDE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B8DE16-3B1A-EBA0-0FE3-A370CC0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9C83B-DE59-7FDE-9CA5-8ACF806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3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69DAF-26D0-2F79-2D51-3F55BFFE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020D4-C461-AA9C-63C4-6BF4630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AEB10-ABA3-FB5A-AD38-FBD956B1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2B5B4-73D4-9A0F-3583-0B14C15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1646E-9519-6C3B-1F9B-D537D54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49F7C9-E19F-2BDB-62F6-8E751EB7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41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B25D-448C-82C7-92C4-EB93296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5DB91B-9120-4B34-A479-0856B794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251B7-CC69-8068-01C3-A9B4BB283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56A21-F03F-DD1B-C977-500DE910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E54F-4C6B-E2E7-8843-05828827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C1D6C-030D-5F60-D120-6643869E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09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E2BF0-359D-8587-211D-0E7761B3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6887-94D6-57C8-7B25-1B713B9DC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A4E47-4112-292E-AB8D-271A064E7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EB11-BEAD-4413-BEA8-7DEA4813BA68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23C05-C59F-A7FB-531A-2BDFB2F4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270EB-1B4C-EF07-9838-E85C77652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6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sv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9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.png" /><Relationship Id="rId5" Type="http://schemas.openxmlformats.org/officeDocument/2006/relationships/image" Target="../media/image6.png" /><Relationship Id="rId4" Type="http://schemas.openxmlformats.org/officeDocument/2006/relationships/image" Target="../media/image1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1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openxmlformats.org/officeDocument/2006/relationships/image" Target="../media/image8.png" /><Relationship Id="rId4" Type="http://schemas.openxmlformats.org/officeDocument/2006/relationships/image" Target="../media/image1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.png" /><Relationship Id="rId5" Type="http://schemas.openxmlformats.org/officeDocument/2006/relationships/image" Target="../media/image10.png" /><Relationship Id="rId4" Type="http://schemas.openxmlformats.org/officeDocument/2006/relationships/image" Target="../media/image1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AD700F-F5A1-A41D-D08F-47DD94C70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721" y="6298996"/>
            <a:ext cx="946076" cy="4039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8FBF53-ADC6-AC75-6601-73953E8F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46756" y="6406810"/>
            <a:ext cx="946076" cy="2693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D1C81D5-10A0-540F-6142-9F5AA6D45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32" y="289483"/>
            <a:ext cx="964471" cy="59460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57AFBFC-971E-47F2-920F-DB09E1DAF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2194" y="5805969"/>
            <a:ext cx="2810983" cy="5578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0A12FB-461B-A0D9-C990-1D968F54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9" y="4158470"/>
            <a:ext cx="7214532" cy="269953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8EB9368-F1CF-4C0D-9A5C-41EC8958A84A}"/>
              </a:ext>
            </a:extLst>
          </p:cNvPr>
          <p:cNvSpPr txBox="1"/>
          <p:nvPr/>
        </p:nvSpPr>
        <p:spPr>
          <a:xfrm>
            <a:off x="2192257" y="190748"/>
            <a:ext cx="7254499" cy="954107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UTILIZACION DE HERRAMIENTAS TECNOLOGIAS EN LA PREPARACION FISICA PARA EL FUTBOL  </a:t>
            </a:r>
            <a:endParaRPr lang="es-PE" sz="2800" b="1" i="1" dirty="0">
              <a:solidFill>
                <a:schemeClr val="bg2">
                  <a:lumMod val="10000"/>
                </a:schemeClr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CAB44B-0C93-46E0-B39A-51EE4EC4A5B3}"/>
              </a:ext>
            </a:extLst>
          </p:cNvPr>
          <p:cNvSpPr txBox="1"/>
          <p:nvPr/>
        </p:nvSpPr>
        <p:spPr>
          <a:xfrm>
            <a:off x="918810" y="2179448"/>
            <a:ext cx="4524047" cy="400110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cumin Variable Concept Semibol" panose="020B0304020202020204" pitchFamily="34" charset="0"/>
              </a:rPr>
              <a:t>ELABORACION DE GRUPOS DE TRABAJO</a:t>
            </a:r>
            <a:endParaRPr lang="es-PE" sz="2000" dirty="0">
              <a:latin typeface="Acumin Variable Concept Semibol" panose="020B0304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C204A252-1B3F-4C89-B853-F8E001B74C09}"/>
              </a:ext>
            </a:extLst>
          </p:cNvPr>
          <p:cNvSpPr/>
          <p:nvPr/>
        </p:nvSpPr>
        <p:spPr>
          <a:xfrm>
            <a:off x="5662997" y="3418041"/>
            <a:ext cx="1349197" cy="1030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DDA48F4-4DA5-4DFD-B2C3-FA33DC910565}"/>
              </a:ext>
            </a:extLst>
          </p:cNvPr>
          <p:cNvSpPr/>
          <p:nvPr/>
        </p:nvSpPr>
        <p:spPr>
          <a:xfrm>
            <a:off x="261605" y="3052505"/>
            <a:ext cx="58477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/>
              <a:t>¿Cómo se crea los grupos de trabajo?</a:t>
            </a:r>
          </a:p>
          <a:p>
            <a:r>
              <a:rPr lang="es-ES" dirty="0"/>
              <a:t>-Elementos para formar un equipo de trabajo exitoso</a:t>
            </a:r>
          </a:p>
          <a:p>
            <a:r>
              <a:rPr lang="es-ES" dirty="0"/>
              <a:t>-Establece objetivos claros.</a:t>
            </a:r>
          </a:p>
          <a:p>
            <a:r>
              <a:rPr lang="es-ES" dirty="0"/>
              <a:t>-Logra el compromiso por parte de tu equipo de trabajo.</a:t>
            </a:r>
          </a:p>
          <a:p>
            <a:r>
              <a:rPr lang="es-ES" dirty="0"/>
              <a:t>-Busca la interacción entre los compañeros de equipo.</a:t>
            </a:r>
          </a:p>
          <a:p>
            <a:r>
              <a:rPr lang="es-ES" dirty="0"/>
              <a:t>-Busca líneas de comunicación eficientes.</a:t>
            </a:r>
          </a:p>
          <a:p>
            <a:r>
              <a:rPr lang="es-ES" dirty="0"/>
              <a:t>-Establece un proceso definitivo de toma de decisiones.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048B62-3DF6-49CA-9833-9DFE64E218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0927" y="2014210"/>
            <a:ext cx="4916422" cy="410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490248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" y="96839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08" y="4130359"/>
            <a:ext cx="7214532" cy="26995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282630" y="2579203"/>
            <a:ext cx="4455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-Principios del trabajo en equipo.</a:t>
            </a:r>
          </a:p>
          <a:p>
            <a:r>
              <a:rPr lang="es-ES" dirty="0"/>
              <a:t>-Condiciones: los grupos de trabajo deben conocer y aceptar las reglas internas.</a:t>
            </a:r>
          </a:p>
          <a:p>
            <a:r>
              <a:rPr lang="es-ES" dirty="0"/>
              <a:t>-Responsabilidad: cada integrante debe hacerse cargo de sus tareas individuales.</a:t>
            </a:r>
          </a:p>
          <a:p>
            <a:r>
              <a:rPr lang="es-ES" dirty="0"/>
              <a:t>-Cooperación: todos deben comprometerse.</a:t>
            </a:r>
          </a:p>
          <a:p>
            <a:r>
              <a:rPr lang="es-ES" dirty="0"/>
              <a:t>-Comunicación: un buen ambiente fomenta la participación.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D8FB2F8-E44C-4B55-8F18-1EC05853A2D3}"/>
              </a:ext>
            </a:extLst>
          </p:cNvPr>
          <p:cNvSpPr/>
          <p:nvPr/>
        </p:nvSpPr>
        <p:spPr>
          <a:xfrm>
            <a:off x="4461011" y="3135933"/>
            <a:ext cx="1115863" cy="994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7AEC50-DB8A-4EB8-94DB-D8C5D3779836}"/>
              </a:ext>
            </a:extLst>
          </p:cNvPr>
          <p:cNvSpPr txBox="1"/>
          <p:nvPr/>
        </p:nvSpPr>
        <p:spPr>
          <a:xfrm>
            <a:off x="3405955" y="141226"/>
            <a:ext cx="538009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b="1" i="1" dirty="0"/>
              <a:t>¿CÓMO SE APLICA EL TRABAJO EN EQUIPO EN EL FÚTBOL?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444180-4A37-40D4-BE26-6253CAFF6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41" y="56211"/>
            <a:ext cx="1514475" cy="17145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BB18EA0-D06A-4365-805F-CD98A6D3EF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451" y="1408840"/>
            <a:ext cx="6345086" cy="464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043169" y="325680"/>
            <a:ext cx="4105662" cy="594607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36" y="2594583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186" y="2728870"/>
            <a:ext cx="1668834" cy="16688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C034F3-A3CA-495B-9841-C60180F36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727" y="1517977"/>
            <a:ext cx="8638903" cy="51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47" y="148046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575293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A4F6C4-7D8A-4904-ADF2-D0D9B4689DEA}"/>
              </a:ext>
            </a:extLst>
          </p:cNvPr>
          <p:cNvSpPr/>
          <p:nvPr/>
        </p:nvSpPr>
        <p:spPr>
          <a:xfrm>
            <a:off x="328492" y="2483713"/>
            <a:ext cx="42146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-Elaborar un documento privado de constitución. </a:t>
            </a:r>
          </a:p>
          <a:p>
            <a:r>
              <a:rPr lang="es-ES" dirty="0"/>
              <a:t>-Registrar al club en la Federación Deportiva. </a:t>
            </a:r>
          </a:p>
          <a:p>
            <a:r>
              <a:rPr lang="es-ES" dirty="0"/>
              <a:t>-Distribución de funciones. </a:t>
            </a:r>
          </a:p>
          <a:p>
            <a:r>
              <a:rPr lang="es-ES" dirty="0"/>
              <a:t>-Determinar los márgenes del ingreso.</a:t>
            </a:r>
          </a:p>
          <a:p>
            <a:r>
              <a:rPr lang="es-ES" dirty="0"/>
              <a:t>-Condiciones de la sociedad.</a:t>
            </a:r>
          </a:p>
          <a:p>
            <a:r>
              <a:rPr lang="es-ES" dirty="0"/>
              <a:t>-Elaboración de una Asamblea.</a:t>
            </a:r>
          </a:p>
          <a:p>
            <a:r>
              <a:rPr lang="es-ES" dirty="0"/>
              <a:t>-Control de la administración y la comunicación.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9F09C3-C406-4616-875F-AD6625049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14475" cy="1714500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BF56682-4AB2-4395-9596-C6D10D45FD6D}"/>
              </a:ext>
            </a:extLst>
          </p:cNvPr>
          <p:cNvSpPr/>
          <p:nvPr/>
        </p:nvSpPr>
        <p:spPr>
          <a:xfrm>
            <a:off x="4073425" y="2974668"/>
            <a:ext cx="1248598" cy="1110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C68E4E5-3E77-4347-B85F-11FD39A51718}"/>
              </a:ext>
            </a:extLst>
          </p:cNvPr>
          <p:cNvSpPr txBox="1"/>
          <p:nvPr/>
        </p:nvSpPr>
        <p:spPr>
          <a:xfrm>
            <a:off x="3705703" y="327154"/>
            <a:ext cx="3576877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¿CÓMO SE CONSTRUYE </a:t>
            </a:r>
          </a:p>
          <a:p>
            <a:pPr algn="ctr"/>
            <a:r>
              <a:rPr lang="es-ES" sz="2400" dirty="0"/>
              <a:t>UN EQUIPO DE FÚTBOL?</a:t>
            </a:r>
            <a:endParaRPr lang="es-PE" sz="5400" dirty="0">
              <a:latin typeface="Acumin Variable Concept Semibol" panose="020B03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E489488-DC79-460B-BBA2-29C0BE88B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141" y="1553681"/>
            <a:ext cx="6384006" cy="468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2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260716" y="147726"/>
            <a:ext cx="4027284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0078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250" y="2762279"/>
            <a:ext cx="1668834" cy="16688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DDB8675-FBAC-4734-8094-9E432333A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0469" y="1013483"/>
            <a:ext cx="6871062" cy="576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073A8D-3885-86AD-326D-C7B65D36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0" y="3364884"/>
            <a:ext cx="7963949" cy="34931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07BFA-4E36-EDD2-D1D6-4B2E9E5D7C47}"/>
              </a:ext>
            </a:extLst>
          </p:cNvPr>
          <p:cNvSpPr txBox="1"/>
          <p:nvPr/>
        </p:nvSpPr>
        <p:spPr>
          <a:xfrm>
            <a:off x="4391637" y="2985285"/>
            <a:ext cx="340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C00000"/>
                </a:solidFill>
                <a:latin typeface="Acumin Variable Concept Black" panose="020B0304020202020204" pitchFamily="34" charset="0"/>
              </a:rPr>
              <a:t>Gracias.</a:t>
            </a:r>
            <a:endParaRPr lang="es-PE" sz="6000" dirty="0">
              <a:solidFill>
                <a:srgbClr val="C00000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C37529-9F3F-4185-EB2D-AA351587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963949" cy="3493116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6B25F8-4A1B-286F-A4CE-FA1DE3A54EA0}"/>
              </a:ext>
            </a:extLst>
          </p:cNvPr>
          <p:cNvCxnSpPr>
            <a:cxnSpLocks/>
          </p:cNvCxnSpPr>
          <p:nvPr/>
        </p:nvCxnSpPr>
        <p:spPr>
          <a:xfrm>
            <a:off x="4630723" y="3983569"/>
            <a:ext cx="14652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42CFA6A-88D7-D016-3785-FC35B26F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6087346"/>
            <a:ext cx="1725740" cy="5846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E0AF29-D116-6562-46D6-8997E0BEC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8271CE0F-E046-4E09-A260-8F9C39AB8D20}"/>
              </a:ext>
            </a:extLst>
          </p:cNvPr>
          <p:cNvSpPr txBox="1"/>
          <p:nvPr/>
        </p:nvSpPr>
        <p:spPr>
          <a:xfrm>
            <a:off x="983726" y="3846743"/>
            <a:ext cx="278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/>
              <a:t>@Olimpia.Oficial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2F6FE26-F70F-421D-A0CC-8D2B5AE5A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" y="1828287"/>
            <a:ext cx="2532047" cy="17724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5B71150-8EC2-4ACE-83EE-C50DCA90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52" y="1730315"/>
            <a:ext cx="1968375" cy="19683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2982CE4F-387D-4258-B16B-55692339C301}"/>
              </a:ext>
            </a:extLst>
          </p:cNvPr>
          <p:cNvSpPr txBox="1"/>
          <p:nvPr/>
        </p:nvSpPr>
        <p:spPr>
          <a:xfrm>
            <a:off x="572047" y="1049292"/>
            <a:ext cx="36043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chemeClr val="bg1"/>
                </a:solidFill>
              </a:rPr>
              <a:t> Síguenos en nuestras redes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1C41F4-F8F2-46E3-9350-F1F74ADD3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9" t="13701" r="26514" b="6422"/>
          <a:stretch/>
        </p:blipFill>
        <p:spPr>
          <a:xfrm>
            <a:off x="4663157" y="0"/>
            <a:ext cx="7593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3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126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</dc:title>
  <dc:creator>Nayeli</dc:creator>
  <cp:keywords>OLIMPIA</cp:keywords>
  <cp:lastModifiedBy>Wendy Quispe diaz</cp:lastModifiedBy>
  <cp:revision>71</cp:revision>
  <dcterms:created xsi:type="dcterms:W3CDTF">2022-06-22T15:04:09Z</dcterms:created>
  <dcterms:modified xsi:type="dcterms:W3CDTF">2023-08-14T19:37:06Z</dcterms:modified>
</cp:coreProperties>
</file>