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79" r:id="rId6"/>
    <p:sldId id="259" r:id="rId7"/>
    <p:sldId id="275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3/07/2023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21" y="6298996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6756" y="6406810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2194" y="5805969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9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2192258" y="190748"/>
            <a:ext cx="6960452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METODOS PARA DESARROLAR LA PREPARACION FISICA EN EQUIPOS DE FUTBOL</a:t>
            </a:r>
            <a:endParaRPr lang="es-PE" sz="28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750932" y="2251552"/>
            <a:ext cx="492155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cumin Variable Concept Semibol" panose="020B0304020202020204" pitchFamily="34" charset="0"/>
              </a:rPr>
              <a:t>METODOS PARA DESARROLLO DE VELOCIDAD</a:t>
            </a:r>
            <a:endParaRPr lang="es-PE" sz="2000" dirty="0">
              <a:latin typeface="Acumin Variable Concept Semibol" panose="020B03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204A252-1B3F-4C89-B853-F8E001B74C09}"/>
              </a:ext>
            </a:extLst>
          </p:cNvPr>
          <p:cNvSpPr/>
          <p:nvPr/>
        </p:nvSpPr>
        <p:spPr>
          <a:xfrm>
            <a:off x="4872798" y="3573907"/>
            <a:ext cx="1407108" cy="1311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DA48F4-4DA5-4DFD-B2C3-FA33DC910565}"/>
              </a:ext>
            </a:extLst>
          </p:cNvPr>
          <p:cNvSpPr/>
          <p:nvPr/>
        </p:nvSpPr>
        <p:spPr>
          <a:xfrm>
            <a:off x="865536" y="3079954"/>
            <a:ext cx="40072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Existen dos fuerzas fundamentales en los eventos de velocidad, la potencia y el impulso; para desarrollar velocidad se debe trabajar en tres aspectos importantes; la coordinación del movimiento, el aumento gradual de la velocidad por medio del incremento de la potencia e impulso, y el desarrollo de la capacidad.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AAA322-DE19-46D9-80E7-95FF1B9B1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6959" y="2124369"/>
            <a:ext cx="5293838" cy="40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490248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8" y="4130359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638741" y="2063804"/>
            <a:ext cx="44553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Conoce los mejores ejercicios de velocidad para mejorar tu rendimiento :</a:t>
            </a:r>
          </a:p>
          <a:p>
            <a:endParaRPr lang="es-ES" dirty="0"/>
          </a:p>
          <a:p>
            <a:r>
              <a:rPr lang="es-ES" dirty="0"/>
              <a:t>Trotar es una de las actividades más comunes y que trae más beneficios. </a:t>
            </a:r>
          </a:p>
          <a:p>
            <a:r>
              <a:rPr lang="es-ES" dirty="0"/>
              <a:t>Acelerar y mantener. </a:t>
            </a:r>
          </a:p>
          <a:p>
            <a:r>
              <a:rPr lang="es-ES" dirty="0"/>
              <a:t>Carrera en zigzag. </a:t>
            </a:r>
          </a:p>
          <a:p>
            <a:r>
              <a:rPr lang="es-ES" dirty="0"/>
              <a:t>Subir y bajar escaleras. </a:t>
            </a:r>
          </a:p>
          <a:p>
            <a:r>
              <a:rPr lang="es-ES" dirty="0"/>
              <a:t>Correr en la arena. </a:t>
            </a:r>
          </a:p>
          <a:p>
            <a:r>
              <a:rPr lang="es-ES" dirty="0"/>
              <a:t>Carrera con peso. </a:t>
            </a:r>
          </a:p>
          <a:p>
            <a:r>
              <a:rPr lang="es-ES" dirty="0"/>
              <a:t>Saltar la cuerda. </a:t>
            </a:r>
          </a:p>
          <a:p>
            <a:r>
              <a:rPr lang="es-ES" dirty="0"/>
              <a:t>Saltos de rana.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741758" y="3361843"/>
            <a:ext cx="1045540" cy="99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557222" y="181536"/>
            <a:ext cx="4884605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¿QUÉ EJERCICIOS SE REALIZAN PARA EL DESARROLLO DE LA VELOCIDAD?</a:t>
            </a:r>
            <a:endParaRPr lang="es-ES" sz="4800" b="1" i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1" y="56211"/>
            <a:ext cx="1514475" cy="1714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72ECE15-1DAB-4770-A0C0-6F0C81D16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524" y="1688812"/>
            <a:ext cx="5844099" cy="43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9" y="325680"/>
            <a:ext cx="4105662" cy="594607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6" y="2594583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186" y="2728870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D78C6B-771B-4051-9B72-5BC35A8A4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855" y="1493348"/>
            <a:ext cx="8071158" cy="48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575293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279357" y="2394764"/>
            <a:ext cx="42146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distinguen 2 tipos de velocidad: la velocidad cíclica y la velocidad </a:t>
            </a:r>
            <a:r>
              <a:rPr lang="es-ES" dirty="0" err="1"/>
              <a:t>aciclica</a:t>
            </a:r>
            <a:r>
              <a:rPr lang="es-ES" dirty="0"/>
              <a:t>. La velocidad cíclica es propia de una sucesión de acciones motrices(ej. : correr, nadar, pedalear, etc.). La velocidad </a:t>
            </a:r>
            <a:r>
              <a:rPr lang="es-ES" dirty="0" err="1"/>
              <a:t>aciclica</a:t>
            </a:r>
            <a:r>
              <a:rPr lang="es-ES" dirty="0"/>
              <a:t> es propia de una acción aislada(ej. : saltar, cambios de dirección, etc.).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673879" y="3018212"/>
            <a:ext cx="1248598" cy="111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68E4E5-3E77-4347-B85F-11FD39A51718}"/>
              </a:ext>
            </a:extLst>
          </p:cNvPr>
          <p:cNvSpPr txBox="1"/>
          <p:nvPr/>
        </p:nvSpPr>
        <p:spPr>
          <a:xfrm>
            <a:off x="3863980" y="280008"/>
            <a:ext cx="3921483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¿CUÁLES SON LOS TIPOS DE VELOCIDAD EN EL FÚTBOL?</a:t>
            </a:r>
            <a:endParaRPr lang="es-PE" sz="8800" dirty="0">
              <a:latin typeface="Acumin Variable Concept Semibol" panose="020B03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AE0641-200D-4C4D-A4FF-63C5679E4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393" y="1714500"/>
            <a:ext cx="581025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82358" y="147726"/>
            <a:ext cx="4027284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250" y="2762279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A78FE0-6E52-449B-83FD-2406C50DC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253" y="1341392"/>
            <a:ext cx="8572500" cy="52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78</Words>
  <Application>Microsoft Office PowerPoint</Application>
  <PresentationFormat>Panorámica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82</cp:revision>
  <dcterms:created xsi:type="dcterms:W3CDTF">2022-06-22T15:04:09Z</dcterms:created>
  <dcterms:modified xsi:type="dcterms:W3CDTF">2023-07-04T05:10:28Z</dcterms:modified>
</cp:coreProperties>
</file>