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76" r:id="rId5"/>
    <p:sldId id="280" r:id="rId6"/>
    <p:sldId id="279" r:id="rId7"/>
    <p:sldId id="259" r:id="rId8"/>
    <p:sldId id="275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10/07/2023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721" y="6298996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46756" y="6406810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2194" y="5805969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9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2192258" y="190748"/>
            <a:ext cx="696045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METODOS PARA DESARROLAR LA PREPARACION FISICA EN EQUIPOS DE FUTBOL</a:t>
            </a:r>
            <a:endParaRPr lang="es-PE" sz="2800" b="1" i="1" dirty="0">
              <a:solidFill>
                <a:schemeClr val="bg2">
                  <a:lumMod val="10000"/>
                </a:schemeClr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CAB44B-0C93-46E0-B39A-51EE4EC4A5B3}"/>
              </a:ext>
            </a:extLst>
          </p:cNvPr>
          <p:cNvSpPr txBox="1"/>
          <p:nvPr/>
        </p:nvSpPr>
        <p:spPr>
          <a:xfrm>
            <a:off x="754909" y="2299420"/>
            <a:ext cx="507510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cumin Variable Concept Semibol" panose="020B0304020202020204" pitchFamily="34" charset="0"/>
              </a:rPr>
              <a:t>METODOS DE DESARROLLO DE LA RESISTENCIA</a:t>
            </a:r>
            <a:endParaRPr lang="es-PE" sz="2000" dirty="0">
              <a:latin typeface="Acumin Variable Concept Semibol" panose="020B03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204A252-1B3F-4C89-B853-F8E001B74C09}"/>
              </a:ext>
            </a:extLst>
          </p:cNvPr>
          <p:cNvSpPr/>
          <p:nvPr/>
        </p:nvSpPr>
        <p:spPr>
          <a:xfrm>
            <a:off x="4872798" y="3573907"/>
            <a:ext cx="1407108" cy="1311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DA48F4-4DA5-4DFD-B2C3-FA33DC910565}"/>
              </a:ext>
            </a:extLst>
          </p:cNvPr>
          <p:cNvSpPr/>
          <p:nvPr/>
        </p:nvSpPr>
        <p:spPr>
          <a:xfrm>
            <a:off x="865536" y="3079954"/>
            <a:ext cx="40072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método de fortaleza que se utiliza principalmente para el desarrollo de la capacidad de resistencia base. El cual lleva a cabo con cargas moderadas, de nivel medio y requiere la mayor parte del tiempo dentro de la dimensión total de la resistencia.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CEB2EC-5E88-46AA-BF1C-19346BA8C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7773" y="2055153"/>
            <a:ext cx="5443024" cy="41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490248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8" y="4130359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225438" y="2325915"/>
            <a:ext cx="4516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¿QUÉ MÉTODOS EXISTEN PARA EL DESARROLLO DE LA RESISTENCIA AERÓBICA Y ANAERÓBICA?</a:t>
            </a:r>
          </a:p>
          <a:p>
            <a:endParaRPr lang="es-ES" dirty="0"/>
          </a:p>
          <a:p>
            <a:r>
              <a:rPr lang="es-PE" dirty="0"/>
              <a:t>MÉTODO CONTINUO. Método continuo uniforme. Método continuo variable.</a:t>
            </a:r>
          </a:p>
          <a:p>
            <a:r>
              <a:rPr lang="es-PE" dirty="0"/>
              <a:t>MÉTODO FRACCIONADO. Método fraccionado interválico. Método fraccionado por repeticiones.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741758" y="3361843"/>
            <a:ext cx="1045540" cy="99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3217587" y="850196"/>
            <a:ext cx="4516321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cumin Variable Concept Semibol" panose="020B0304020202020204" pitchFamily="34" charset="0"/>
              </a:rPr>
              <a:t>DESARROLLO DE LA RESISTENCIA</a:t>
            </a:r>
            <a:endParaRPr lang="es-ES" sz="4800" b="1" i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1" y="56211"/>
            <a:ext cx="1514475" cy="1714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9C8C4F7-15EB-45F8-9BD5-B8D766B36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5700" y="1826894"/>
            <a:ext cx="5813455" cy="41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490248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8" y="4130359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766128" y="2260998"/>
            <a:ext cx="33102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-Correr largas distancias a paso lento. </a:t>
            </a:r>
          </a:p>
          <a:p>
            <a:r>
              <a:rPr lang="es-ES" dirty="0"/>
              <a:t>-El ejercicio anaeróbico es esencial. </a:t>
            </a:r>
          </a:p>
          <a:p>
            <a:r>
              <a:rPr lang="es-ES" dirty="0"/>
              <a:t>-Combina el trabajo de fuerza y capacidad cardiovascular.</a:t>
            </a:r>
          </a:p>
          <a:p>
            <a:r>
              <a:rPr lang="es-ES" dirty="0"/>
              <a:t>-Haz ejercicios de alta intensidad.</a:t>
            </a:r>
          </a:p>
          <a:p>
            <a:r>
              <a:rPr lang="es-ES" dirty="0"/>
              <a:t>-Practica con la bicicleta o en la piscina.</a:t>
            </a:r>
          </a:p>
          <a:p>
            <a:r>
              <a:rPr lang="es-ES" dirty="0"/>
              <a:t>-Practica una rutina diaria de yoga.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466836" y="3137918"/>
            <a:ext cx="1045540" cy="99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3383050" y="246804"/>
            <a:ext cx="5630321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¿QUÉ PODEMOS HACER PARA MEJORAR NUESTRA RESISTENCIA?</a:t>
            </a:r>
            <a:endParaRPr lang="es-ES" sz="6000" b="1" i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1" y="56211"/>
            <a:ext cx="1514475" cy="1714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4A2574-0181-4731-BFF7-94D0D81FA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701" y="1987234"/>
            <a:ext cx="6191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2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43169" y="296091"/>
            <a:ext cx="4105662" cy="5946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36" y="2594583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186" y="2728870"/>
            <a:ext cx="1668834" cy="16688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88D0AE-EF74-44DB-A9F6-9070E5B9A3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62" r="2212"/>
          <a:stretch/>
        </p:blipFill>
        <p:spPr>
          <a:xfrm>
            <a:off x="1829693" y="1489204"/>
            <a:ext cx="8532613" cy="50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575293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459273" y="2281179"/>
            <a:ext cx="42146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EJEMPLO:</a:t>
            </a:r>
          </a:p>
          <a:p>
            <a:r>
              <a:rPr lang="es-ES" dirty="0"/>
              <a:t>Caminar o excursionismo.</a:t>
            </a:r>
          </a:p>
          <a:p>
            <a:r>
              <a:rPr lang="es-ES" dirty="0"/>
              <a:t>Trotar o correr.</a:t>
            </a:r>
          </a:p>
          <a:p>
            <a:r>
              <a:rPr lang="es-ES" dirty="0"/>
              <a:t>Montar en bicicleta.</a:t>
            </a:r>
          </a:p>
          <a:p>
            <a:r>
              <a:rPr lang="es-ES" dirty="0"/>
              <a:t>Nadar.</a:t>
            </a:r>
          </a:p>
          <a:p>
            <a:r>
              <a:rPr lang="es-ES" dirty="0"/>
              <a:t>Remar.</a:t>
            </a:r>
          </a:p>
          <a:p>
            <a:r>
              <a:rPr lang="es-ES" dirty="0"/>
              <a:t>Patinar en línea.</a:t>
            </a:r>
          </a:p>
          <a:p>
            <a:r>
              <a:rPr lang="es-ES" dirty="0"/>
              <a:t>Esquí a campo traviesa.</a:t>
            </a:r>
          </a:p>
          <a:p>
            <a:r>
              <a:rPr lang="es-ES" dirty="0"/>
              <a:t>Ejercitarse en una máquina escaladora o elíptica.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4139538" y="3053046"/>
            <a:ext cx="1248598" cy="1110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68E4E5-3E77-4347-B85F-11FD39A51718}"/>
              </a:ext>
            </a:extLst>
          </p:cNvPr>
          <p:cNvSpPr txBox="1"/>
          <p:nvPr/>
        </p:nvSpPr>
        <p:spPr>
          <a:xfrm>
            <a:off x="3012799" y="358284"/>
            <a:ext cx="5818639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¿QUÉ MÉTODOS EXISTEN PARA EL DESARROLLO DE LA RESISTENCIA AERÓBICA?</a:t>
            </a:r>
            <a:endParaRPr lang="es-PE" sz="11500" dirty="0">
              <a:latin typeface="Acumin Variable Concept Semibol" panose="020B03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135B18-C3DC-485C-BEF7-0C4CD7E89F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393"/>
          <a:stretch/>
        </p:blipFill>
        <p:spPr>
          <a:xfrm>
            <a:off x="5799369" y="1894799"/>
            <a:ext cx="6064139" cy="41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82358" y="147726"/>
            <a:ext cx="4027284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250" y="2762279"/>
            <a:ext cx="1668834" cy="16688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5D25439-7F4B-4E92-A06F-FD9615A49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670" y="1436187"/>
            <a:ext cx="8068314" cy="48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93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Acumin Variable Concept Black</vt:lpstr>
      <vt:lpstr>Acumin Variable Concept Semibol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86</cp:revision>
  <dcterms:created xsi:type="dcterms:W3CDTF">2022-06-22T15:04:09Z</dcterms:created>
  <dcterms:modified xsi:type="dcterms:W3CDTF">2023-07-11T03:53:16Z</dcterms:modified>
</cp:coreProperties>
</file>