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0" r:id="rId5"/>
    <p:sldId id="279" r:id="rId6"/>
    <p:sldId id="259" r:id="rId7"/>
    <p:sldId id="275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21/07/2023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21" y="6298996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6756" y="6406810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2194" y="5805969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9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2192258" y="190748"/>
            <a:ext cx="696045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METODOS PARA DESARROLAR LA PREPARACION FISICA EN EQUIPOS DE FUTBOL</a:t>
            </a:r>
            <a:endParaRPr lang="es-PE" sz="28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754908" y="2299420"/>
            <a:ext cx="534109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cumin Variable Concept Semibol" panose="020B0304020202020204" pitchFamily="34" charset="0"/>
              </a:rPr>
              <a:t>PLANIFICACION DE UN PLAN ANUAL DE TRABAJO</a:t>
            </a:r>
            <a:endParaRPr lang="es-PE" sz="2000" dirty="0">
              <a:latin typeface="Acumin Variable Concept Semibol" panose="020B03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204A252-1B3F-4C89-B853-F8E001B74C09}"/>
              </a:ext>
            </a:extLst>
          </p:cNvPr>
          <p:cNvSpPr/>
          <p:nvPr/>
        </p:nvSpPr>
        <p:spPr>
          <a:xfrm>
            <a:off x="4872798" y="3573907"/>
            <a:ext cx="1407108" cy="1311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DA48F4-4DA5-4DFD-B2C3-FA33DC910565}"/>
              </a:ext>
            </a:extLst>
          </p:cNvPr>
          <p:cNvSpPr/>
          <p:nvPr/>
        </p:nvSpPr>
        <p:spPr>
          <a:xfrm>
            <a:off x="776069" y="3220646"/>
            <a:ext cx="40072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planificación de un plan anual debe atender a la necesidad del futbolista de desarrollar todos los factores que influyen en su rendimiento por igual. En el fútbol podemos diferenciar factores limitantes y factores determinantes del rendimiento, y todos deben ser atendidos por igual en la planificación deportiva.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846F74-E742-4983-995C-0C07CD492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8841" y="2135859"/>
            <a:ext cx="5511262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490248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8" y="4130359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225438" y="2727641"/>
            <a:ext cx="4516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la actualidad, los modelos de planificación en el futbol se basan en una metodología integrada-global, donde es posible encontrar a la “periodización táctica” y el “micro ciclo estructurado” como máximos exponentes a partir de su tendencia e incidencia dentro de los entrenadores en la actualidad.</a:t>
            </a:r>
            <a:endParaRPr lang="es-PE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741758" y="3361843"/>
            <a:ext cx="1045540" cy="99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529137" y="373621"/>
            <a:ext cx="4516321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¿CUÁLES SON LOS MODELOS DE PLANIFICACIÓN EN EL FÚTBOL?</a:t>
            </a:r>
            <a:endParaRPr lang="es-ES" sz="6000" b="1" i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1" y="56211"/>
            <a:ext cx="1514475" cy="1714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A1A2F2-B716-4E37-A38B-248CEC641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337" y="1887766"/>
            <a:ext cx="5617566" cy="44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9" y="296091"/>
            <a:ext cx="4105662" cy="5946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6" y="2594583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186" y="2728870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41048E-2665-4293-8D61-3439D188B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097" y="1585305"/>
            <a:ext cx="7315805" cy="48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575293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145612" y="2480174"/>
            <a:ext cx="42146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Tiene varias fases:</a:t>
            </a:r>
          </a:p>
          <a:p>
            <a:endParaRPr lang="es-ES" dirty="0"/>
          </a:p>
          <a:p>
            <a:r>
              <a:rPr lang="es-ES" dirty="0"/>
              <a:t>Adquisición. Periodo Preparatorio (General y específico).</a:t>
            </a:r>
          </a:p>
          <a:p>
            <a:endParaRPr lang="es-ES" dirty="0"/>
          </a:p>
          <a:p>
            <a:r>
              <a:rPr lang="es-ES" dirty="0"/>
              <a:t>Estabilización. Periodo Competitivo.</a:t>
            </a:r>
          </a:p>
          <a:p>
            <a:endParaRPr lang="es-ES" dirty="0"/>
          </a:p>
          <a:p>
            <a:r>
              <a:rPr lang="es-ES" dirty="0"/>
              <a:t>Pérdida Temporal. Periodo Transición.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396534" y="3237683"/>
            <a:ext cx="1076897" cy="793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68E4E5-3E77-4347-B85F-11FD39A51718}"/>
              </a:ext>
            </a:extLst>
          </p:cNvPr>
          <p:cNvSpPr txBox="1"/>
          <p:nvPr/>
        </p:nvSpPr>
        <p:spPr>
          <a:xfrm>
            <a:off x="3047344" y="445349"/>
            <a:ext cx="5818639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¿CÓMO SE DIVIDE LA PLANIFICACIÓN DEPORTIVA</a:t>
            </a:r>
            <a:r>
              <a:rPr lang="es-ES" dirty="0"/>
              <a:t>?</a:t>
            </a:r>
            <a:endParaRPr lang="es-PE" sz="11500" dirty="0">
              <a:latin typeface="Acumin Variable Concept Semibol" panose="020B03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E2D65F8-7F97-48AD-B6FF-EFC9CFAD2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9433" y="1699945"/>
            <a:ext cx="5993100" cy="41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82358" y="147726"/>
            <a:ext cx="4027284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250" y="2762279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A86CF61-1147-48DF-A41E-2E9FD702B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338" y="1617992"/>
            <a:ext cx="7427323" cy="4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111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89</cp:revision>
  <dcterms:created xsi:type="dcterms:W3CDTF">2022-06-22T15:04:09Z</dcterms:created>
  <dcterms:modified xsi:type="dcterms:W3CDTF">2023-07-21T23:34:14Z</dcterms:modified>
</cp:coreProperties>
</file>