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721" y="6298996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446756" y="6406810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2194" y="5805969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9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3768510" y="267510"/>
            <a:ext cx="4896519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ACTIVIDADES SINÉRGICAS DEL ENTRENAMIENTO DE FUTBOL</a:t>
            </a:r>
            <a:endParaRPr lang="es-PE" sz="2800" b="1" i="1" dirty="0">
              <a:solidFill>
                <a:schemeClr val="bg2">
                  <a:lumMod val="10000"/>
                </a:schemeClr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CAB44B-0C93-46E0-B39A-51EE4EC4A5B3}"/>
              </a:ext>
            </a:extLst>
          </p:cNvPr>
          <p:cNvSpPr txBox="1"/>
          <p:nvPr/>
        </p:nvSpPr>
        <p:spPr>
          <a:xfrm>
            <a:off x="776069" y="2362547"/>
            <a:ext cx="4226395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cumin Variable Concept Semibol" panose="020B0304020202020204" pitchFamily="34" charset="0"/>
              </a:rPr>
              <a:t>EJERCICIOS Y CIRCUITOS PREVENTIVOS</a:t>
            </a:r>
            <a:endParaRPr lang="es-PE" sz="2000" dirty="0">
              <a:latin typeface="Acumin Variable Concept Semibol" panose="020B03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C204A252-1B3F-4C89-B853-F8E001B74C09}"/>
              </a:ext>
            </a:extLst>
          </p:cNvPr>
          <p:cNvSpPr/>
          <p:nvPr/>
        </p:nvSpPr>
        <p:spPr>
          <a:xfrm>
            <a:off x="4938268" y="3325121"/>
            <a:ext cx="1286339" cy="115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DDA48F4-4DA5-4DFD-B2C3-FA33DC910565}"/>
              </a:ext>
            </a:extLst>
          </p:cNvPr>
          <p:cNvSpPr/>
          <p:nvPr/>
        </p:nvSpPr>
        <p:spPr>
          <a:xfrm>
            <a:off x="776069" y="3220646"/>
            <a:ext cx="4007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El ejercicio preventivo es aquel que incorporamos, habitualmente fuera de la sesión de entrenamiento, para reforzar estructuras que estadísticamente sufren más durante nuestro deporte, y así intentar reducir el número de lesiones que nuestros deportistas puedan sufrir.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FDC185-8399-48D8-8F35-A4F2F84E5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9373" y="2042619"/>
            <a:ext cx="5600729" cy="40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490248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08" y="4130359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225438" y="2788745"/>
            <a:ext cx="4516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5 ejercicios para un calentamiento general:</a:t>
            </a:r>
          </a:p>
          <a:p>
            <a:endParaRPr lang="es-ES" dirty="0"/>
          </a:p>
          <a:p>
            <a:r>
              <a:rPr lang="es-ES" dirty="0"/>
              <a:t>-Carrera con rodillas elevadas.</a:t>
            </a:r>
          </a:p>
          <a:p>
            <a:r>
              <a:rPr lang="es-ES" dirty="0"/>
              <a:t>-Carrera con talones en los glúteos.</a:t>
            </a:r>
          </a:p>
          <a:p>
            <a:r>
              <a:rPr lang="es-ES" dirty="0"/>
              <a:t>-Carrera tocando el suelo.</a:t>
            </a:r>
          </a:p>
          <a:p>
            <a:r>
              <a:rPr lang="es-ES" dirty="0"/>
              <a:t>-Carrera de espaldas.</a:t>
            </a:r>
          </a:p>
          <a:p>
            <a:r>
              <a:rPr lang="es-ES" dirty="0"/>
              <a:t>-Contacto con el balón.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335587" y="3255936"/>
            <a:ext cx="1281442" cy="985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460158" y="367701"/>
            <a:ext cx="4727492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¿QUÉ EJERCICIOS DEBO HACER ANTES DE UN PARTIDO DE FÚTBOL?</a:t>
            </a:r>
            <a:endParaRPr lang="es-ES" sz="7200" b="1" i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41" y="56211"/>
            <a:ext cx="1514475" cy="1714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635C04-1AF7-417D-97FB-8E6664764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0173" y="2354034"/>
            <a:ext cx="5723468" cy="32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9" y="296091"/>
            <a:ext cx="4105662" cy="5946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36" y="2594583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186" y="2728870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6A3C17-0CB3-4B2E-9483-982B66D9E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057" y="1628502"/>
            <a:ext cx="8011886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47" y="148046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575293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389182" y="2377456"/>
            <a:ext cx="42146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Cinco formas de evitar las lesiones deportivas:</a:t>
            </a:r>
          </a:p>
          <a:p>
            <a:endParaRPr lang="es-ES" dirty="0"/>
          </a:p>
          <a:p>
            <a:r>
              <a:rPr lang="es-ES" dirty="0"/>
              <a:t>Lleva equipo protector, como casco, guantes, rodilleras y similares.</a:t>
            </a:r>
          </a:p>
          <a:p>
            <a:r>
              <a:rPr lang="es-ES" dirty="0"/>
              <a:t>Calienta antes de hacer deporte.</a:t>
            </a:r>
          </a:p>
          <a:p>
            <a:r>
              <a:rPr lang="es-ES" dirty="0"/>
              <a:t>Conoce y respeta las reglas del juego.</a:t>
            </a:r>
          </a:p>
          <a:p>
            <a:r>
              <a:rPr lang="es-ES" dirty="0"/>
              <a:t>Ten en cuenta a los demás.</a:t>
            </a:r>
          </a:p>
          <a:p>
            <a:r>
              <a:rPr lang="es-ES" dirty="0"/>
              <a:t>Deja de hacer deporte cuando te lesiones.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BF56682-4AB2-4395-9596-C6D10D45FD6D}"/>
              </a:ext>
            </a:extLst>
          </p:cNvPr>
          <p:cNvSpPr/>
          <p:nvPr/>
        </p:nvSpPr>
        <p:spPr>
          <a:xfrm>
            <a:off x="4267201" y="3080928"/>
            <a:ext cx="1275900" cy="1046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C68E4E5-3E77-4347-B85F-11FD39A51718}"/>
              </a:ext>
            </a:extLst>
          </p:cNvPr>
          <p:cNvSpPr txBox="1"/>
          <p:nvPr/>
        </p:nvSpPr>
        <p:spPr>
          <a:xfrm>
            <a:off x="3009140" y="393026"/>
            <a:ext cx="5067922" cy="839237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¿CÓMO PREVENIR LAS LESIONES DE LOS JUGADORES DE FÚTBOL?</a:t>
            </a:r>
            <a:endParaRPr lang="es-PE" sz="166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D54F85-AEC0-4D86-B277-1B6DD3122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321" y="1714500"/>
            <a:ext cx="5877543" cy="39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82358" y="147726"/>
            <a:ext cx="4027284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250" y="2762279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1CC086-B22F-434B-9FC9-7BBF23942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588" y="1467732"/>
            <a:ext cx="8760823" cy="49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106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Acumin Variable Concept Black</vt:lpstr>
      <vt:lpstr>Acumin Variable Concept Semibol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92</cp:revision>
  <dcterms:created xsi:type="dcterms:W3CDTF">2022-06-22T15:04:09Z</dcterms:created>
  <dcterms:modified xsi:type="dcterms:W3CDTF">2023-07-26T04:23:21Z</dcterms:modified>
</cp:coreProperties>
</file>