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3768510" y="267510"/>
            <a:ext cx="4896519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ACTIVIDADES SINÉRGICAS DEL ENTRENAMIENTO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593188" y="2279734"/>
            <a:ext cx="460582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EJERCICIOS DE RECUPERACION - LESIONES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938268" y="3325121"/>
            <a:ext cx="1286339" cy="115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746742" y="3050892"/>
            <a:ext cx="4089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el fútbol, como en otros deportes, la probabilidad de lesión es bastante alta. Las lesiones relacionadas con el ejercicio pueden ir desde torceduras y esguinces, hasta dolores de espalda. Sin embargo, en el fútbol suelen afectar a las extremidades inferiores, lo que puede presentar problemas y dolencias irremediables o que necesiten intervención quirúrgica.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2A138A-85D3-42C9-A7F5-C7A5F2F08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594" y="2186351"/>
            <a:ext cx="5473509" cy="39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96121" y="2228065"/>
            <a:ext cx="4516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Lesiones más comunes en el fútbol :</a:t>
            </a:r>
          </a:p>
          <a:p>
            <a:endParaRPr lang="es-ES" dirty="0"/>
          </a:p>
          <a:p>
            <a:r>
              <a:rPr lang="es-ES" dirty="0"/>
              <a:t>Esguinces de tobillo y rodilla.</a:t>
            </a:r>
          </a:p>
          <a:p>
            <a:r>
              <a:rPr lang="es-ES" dirty="0"/>
              <a:t>Roturas de menisco.</a:t>
            </a:r>
          </a:p>
          <a:p>
            <a:r>
              <a:rPr lang="es-ES" dirty="0"/>
              <a:t>Lesiones musculares de gemelo, </a:t>
            </a:r>
            <a:r>
              <a:rPr lang="es-ES" dirty="0" err="1"/>
              <a:t>isquio</a:t>
            </a:r>
            <a:r>
              <a:rPr lang="es-ES" dirty="0"/>
              <a:t> o aductor.</a:t>
            </a:r>
          </a:p>
          <a:p>
            <a:r>
              <a:rPr lang="es-ES" dirty="0"/>
              <a:t>Tendinitis aquilea.</a:t>
            </a:r>
          </a:p>
          <a:p>
            <a:r>
              <a:rPr lang="es-ES" dirty="0"/>
              <a:t>Tendinitis del aductor.</a:t>
            </a:r>
          </a:p>
          <a:p>
            <a:r>
              <a:rPr lang="es-ES" dirty="0"/>
              <a:t>Osteopatía de pubis.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353004" y="3208515"/>
            <a:ext cx="1281442" cy="98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460158" y="367701"/>
            <a:ext cx="4727492" cy="830997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¿CUÁLES SON LAS 10 LESIONES MÁS COMUNES EN EL FÚTBOL?</a:t>
            </a:r>
            <a:endParaRPr lang="es-ES" sz="88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C077B-ED9A-4C77-9414-72FD5CD18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904" y="1601762"/>
            <a:ext cx="6271975" cy="45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296091"/>
            <a:ext cx="4105662" cy="594607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8BF501-460A-4894-A34D-C16DA2034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368" y="1390468"/>
            <a:ext cx="7975264" cy="51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441703" y="2128290"/>
            <a:ext cx="55680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HABLAMOS DE LA RECUPERACIÓN EN FÚTBOL Y LO IMPORTANTE QUE ES COMO MÉTODO PREVENTIVO LESIONAL EN EL FUTBOLISTA Y LA CAPACIDAD QUE TIENE EN LA MEJORA DEL RENDIMIENTO:</a:t>
            </a:r>
          </a:p>
          <a:p>
            <a:endParaRPr lang="es-ES" dirty="0"/>
          </a:p>
          <a:p>
            <a:r>
              <a:rPr lang="es-ES" dirty="0"/>
              <a:t>RECUPERACIÓN ACTIVA. </a:t>
            </a:r>
          </a:p>
          <a:p>
            <a:r>
              <a:rPr lang="es-ES" dirty="0"/>
              <a:t>ESTIRAMIENTO. </a:t>
            </a:r>
          </a:p>
          <a:p>
            <a:r>
              <a:rPr lang="es-ES" dirty="0"/>
              <a:t>MASAJE Y VIBRACIÓN DE CUERPO ENTERO. </a:t>
            </a:r>
          </a:p>
          <a:p>
            <a:r>
              <a:rPr lang="es-ES" dirty="0"/>
              <a:t>ESTIMULACION ELÉCTRICA NEUROMUSCULAR. </a:t>
            </a:r>
          </a:p>
          <a:p>
            <a:r>
              <a:rPr lang="es-ES" dirty="0"/>
              <a:t>PRENDAS DE COMPRESIÓN. </a:t>
            </a:r>
          </a:p>
          <a:p>
            <a:r>
              <a:rPr lang="es-ES" dirty="0"/>
              <a:t>INMERSIÓN EN AGUA FRÍA. </a:t>
            </a:r>
          </a:p>
          <a:p>
            <a:r>
              <a:rPr lang="es-ES" dirty="0"/>
              <a:t>SUEÑO.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5181602" y="3525065"/>
            <a:ext cx="1275900" cy="1046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122352" y="327154"/>
            <a:ext cx="506792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HACER PARA RECUPERARSE DESPUÉS DE UN PARTIDO DE FÚTBOL?</a:t>
            </a:r>
            <a:endParaRPr lang="es-PE" sz="23900" dirty="0">
              <a:latin typeface="Acumin Variable Concept Semibol" panose="020B03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33D102-0A16-4CC2-99D8-960782597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289" y="1938290"/>
            <a:ext cx="5415288" cy="44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226747"/>
            <a:ext cx="402728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B2DB94-7EC9-43D4-9D08-6FA2FFC6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427" y="1168005"/>
            <a:ext cx="8166648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81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95</cp:revision>
  <dcterms:created xsi:type="dcterms:W3CDTF">2022-06-22T15:04:09Z</dcterms:created>
  <dcterms:modified xsi:type="dcterms:W3CDTF">2023-08-02T04:16:21Z</dcterms:modified>
</cp:coreProperties>
</file>