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80" r:id="rId5"/>
    <p:sldId id="281" r:id="rId6"/>
    <p:sldId id="279" r:id="rId7"/>
    <p:sldId id="259" r:id="rId8"/>
    <p:sldId id="275" r:id="rId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2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2BBFA-42BF-F694-67DC-AF85C5134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0DCD9E-CC94-24A7-5A8D-BF70032A3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33C067-5706-8A6E-284C-AA5EDF6F9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8/08/2023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CCBF04-94F3-1EE0-CFA0-5F7F3DD93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50DCED-1777-A32B-6B26-45254361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64530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F1A1C-C585-DA66-B4C4-819DA388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044EA3-E922-CE73-2D04-5A24BBE7D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A858CC-7F8C-274E-CE21-98C4AE52D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8/08/2023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0AFEB6-FDAE-61ED-F8EF-7DD854489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E5847-635F-613C-1B48-0100B0FDD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548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E17755-9AD6-AC1F-F1B7-173E62C41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8B916AE-FF35-C629-FABB-9D29C319D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AFE2C6-E877-4C9E-A2B7-588C4C744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8/08/2023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5E072D-32D4-C15C-6C99-5FE6CBC4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9BA23D-3660-48C9-D8F9-A568058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744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A9402-7E1D-1818-0A45-663BFDB9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ABFC09-0970-C79C-17E7-4CD81247A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7BAE7-B59E-ABF2-2533-F631F32F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8/08/2023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DDA4C6-13D9-521D-E25C-05E763E1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820ED5-F405-C7FA-05C6-92F30005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2343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DD392-21D7-C3DF-41A7-F63D06B0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2A670E-41B3-8DA9-B30A-592E4DFB9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5B6795-62F2-7568-C25E-E965307C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8/08/2023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CE6CB0-2AD1-9616-44BD-D46964C4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F2F158-7215-A69F-3FFE-B95799CD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9273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E11AF-C2C1-879C-7838-B8A36DAA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42DF68-FA87-45C3-B109-442ECD062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1618A4-5CEF-3258-0EE1-C28E55DA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FFEAF3-CCC6-EE2E-1806-E141F53C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8/08/2023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2064FE-2A55-1834-A712-2CB2290A4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40E291-DF7E-BF1B-21D7-5364C6C75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40362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0C11D7-D02A-49DB-7A42-D586E827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9BC5C8-A33A-577D-8103-5A3CC5F2C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429687-2609-7A84-FD7F-95ECA1DCE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BAC7556-624B-FFA5-A2D8-2FA441D26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7DEEC9-19AD-DD87-D183-CC52CBAB03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89FE8C3-0E82-CF72-6843-FAD17007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8/08/2023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39FE03-AD62-38D6-117C-301BFF45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BF2FD2E-B898-AF32-E5FA-09F91638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605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18A5B-00D9-7C70-F5D6-3BFEE5970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6B9AFF-68F5-DC79-EF41-7CE4E1DF3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8/08/2023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73900D9-9199-C306-012F-4B0EB4004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2B8B72B-7B1B-D1C0-A34C-4CCA8080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2924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46BCD5-F10D-CAE3-1A3D-1444CEDE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8/08/2023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B8DE16-3B1A-EBA0-0FE3-A370CC0A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C9C83B-DE59-7FDE-9CA5-8ACF8065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5336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69DAF-26D0-2F79-2D51-3F55BFFEA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F020D4-C461-AA9C-63C4-6BF46303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3AEB10-ABA3-FB5A-AD38-FBD956B18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92B5B4-73D4-9A0F-3583-0B14C151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8/08/2023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81646E-9519-6C3B-1F9B-D537D540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49F7C9-E19F-2BDB-62F6-8E751EB79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413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4B25D-448C-82C7-92C4-EB9329646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5DB91B-9120-4B34-A479-0856B794D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2251B7-CC69-8068-01C3-A9B4BB283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4256A21-F03F-DD1B-C977-500DE910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8/08/2023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D0E54F-4C6B-E2E7-8843-05828827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DC1D6C-030D-5F60-D120-6643869E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70957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2E2BF0-359D-8587-211D-0E7761B36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846887-94D6-57C8-7B25-1B713B9DC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8A4E47-4112-292E-AB8D-271A064E7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BEB11-BEAD-4413-BEA8-7DEA4813BA68}" type="datetimeFigureOut">
              <a:rPr lang="es-PE" smtClean="0"/>
              <a:t>8/08/2023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23C05-C59F-A7FB-531A-2BDFB2F42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3270EB-1B4C-EF07-9838-E85C77652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8866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9AD700F-F5A1-A41D-D08F-47DD94C70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721" y="6298996"/>
            <a:ext cx="946076" cy="4039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A8FBF53-ADC6-AC75-6601-73953E8F6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446756" y="6406810"/>
            <a:ext cx="946076" cy="26932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D1C81D5-10A0-540F-6142-9F5AA6D45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32" y="289483"/>
            <a:ext cx="964471" cy="594607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D57AFBFC-971E-47F2-920F-DB09E1DAF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12194" y="5805969"/>
            <a:ext cx="2810983" cy="55782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50A12FB-461B-A0D9-C990-1D968F540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9" y="4158470"/>
            <a:ext cx="7214532" cy="269953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8EB9368-F1CF-4C0D-9A5C-41EC8958A84A}"/>
              </a:ext>
            </a:extLst>
          </p:cNvPr>
          <p:cNvSpPr txBox="1"/>
          <p:nvPr/>
        </p:nvSpPr>
        <p:spPr>
          <a:xfrm>
            <a:off x="3768510" y="267510"/>
            <a:ext cx="4896519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solidFill>
                  <a:schemeClr val="bg2">
                    <a:lumMod val="10000"/>
                  </a:schemeClr>
                </a:solidFill>
                <a:latin typeface="Acumin Variable Concept Black" panose="020B0304020202020204" pitchFamily="34" charset="0"/>
              </a:rPr>
              <a:t>ACTIVIDADES SINÉRGICAS DEL ENTRENAMIENTO DE FUTBOL</a:t>
            </a:r>
            <a:endParaRPr lang="es-PE" sz="2800" b="1" i="1" dirty="0">
              <a:solidFill>
                <a:schemeClr val="bg2">
                  <a:lumMod val="10000"/>
                </a:schemeClr>
              </a:solidFill>
              <a:latin typeface="Acumin Variable Concept Black" panose="020B03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CCAB44B-0C93-46E0-B39A-51EE4EC4A5B3}"/>
              </a:ext>
            </a:extLst>
          </p:cNvPr>
          <p:cNvSpPr txBox="1"/>
          <p:nvPr/>
        </p:nvSpPr>
        <p:spPr>
          <a:xfrm>
            <a:off x="371652" y="1870927"/>
            <a:ext cx="4896518" cy="400110"/>
          </a:xfrm>
          <a:prstGeom prst="rect">
            <a:avLst/>
          </a:prstGeom>
          <a:solidFill>
            <a:srgbClr val="7030A0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cumin Variable Concept Semibol" panose="020B0304020202020204" pitchFamily="34" charset="0"/>
              </a:rPr>
              <a:t>REVISION DE UN MICROCICLO COMPETENCIA</a:t>
            </a:r>
            <a:endParaRPr lang="es-PE" sz="2000" dirty="0">
              <a:latin typeface="Acumin Variable Concept Semibol" panose="020B0304020202020204" pitchFamily="34" charset="0"/>
            </a:endParaRP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C204A252-1B3F-4C89-B853-F8E001B74C09}"/>
              </a:ext>
            </a:extLst>
          </p:cNvPr>
          <p:cNvSpPr/>
          <p:nvPr/>
        </p:nvSpPr>
        <p:spPr>
          <a:xfrm>
            <a:off x="4712087" y="3429000"/>
            <a:ext cx="1286339" cy="1156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DDA48F4-4DA5-4DFD-B2C3-FA33DC910565}"/>
              </a:ext>
            </a:extLst>
          </p:cNvPr>
          <p:cNvSpPr/>
          <p:nvPr/>
        </p:nvSpPr>
        <p:spPr>
          <a:xfrm>
            <a:off x="949859" y="2920347"/>
            <a:ext cx="3157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es un microciclo de competición?</a:t>
            </a:r>
          </a:p>
          <a:p>
            <a:pPr algn="ctr"/>
            <a:endParaRPr lang="es-ES" dirty="0"/>
          </a:p>
          <a:p>
            <a:r>
              <a:rPr lang="es-ES" dirty="0"/>
              <a:t>El microciclo competitivo es aquel que se da en el periodo de competición y tiene en cuenta el calendario de partidos y la necesidad de descanso para programar las cargas de trabajo.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D49F33F-0DBD-488E-A105-24FF505DF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206733"/>
            <a:ext cx="5518970" cy="386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FD9257-B55F-0649-B3B7-F54EF5061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32" y="285984"/>
            <a:ext cx="964471" cy="5946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3BC7D0-1EDF-13A2-7068-B3F9B33D5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17432" y="6490248"/>
            <a:ext cx="946076" cy="2693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35A8AB-AC63-CEC4-E413-845232F83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9" y="96839"/>
            <a:ext cx="946076" cy="40391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2A7193A-4329-50DB-D77E-043A03603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08" y="4130359"/>
            <a:ext cx="7214532" cy="269953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6A33B4D-6FE3-4B3C-BCFF-E4B58C504886}"/>
              </a:ext>
            </a:extLst>
          </p:cNvPr>
          <p:cNvSpPr txBox="1"/>
          <p:nvPr/>
        </p:nvSpPr>
        <p:spPr>
          <a:xfrm>
            <a:off x="289355" y="2431353"/>
            <a:ext cx="37977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El microciclo es la estructuración semanal de un plan de trabajo. Este se realiza durante la temporada, para regenerar y recuperar el sistema táctico y físico de los jugadores. Se trata de aprovechar al máximo cada entrenamiento, ya que en ocasiones se hace corto.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AD8FB2F8-E44C-4B55-8F18-1EC05853A2D3}"/>
              </a:ext>
            </a:extLst>
          </p:cNvPr>
          <p:cNvSpPr/>
          <p:nvPr/>
        </p:nvSpPr>
        <p:spPr>
          <a:xfrm>
            <a:off x="4354431" y="2946255"/>
            <a:ext cx="1281442" cy="12785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7AEC50-DB8A-4EB8-94DB-D8C5D3779836}"/>
              </a:ext>
            </a:extLst>
          </p:cNvPr>
          <p:cNvSpPr txBox="1"/>
          <p:nvPr/>
        </p:nvSpPr>
        <p:spPr>
          <a:xfrm>
            <a:off x="2841884" y="459606"/>
            <a:ext cx="6246973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¿QUÉ ES UN MICROCICLO EN EL FÚTBOL?</a:t>
            </a:r>
            <a:endParaRPr lang="es-ES" sz="23900" b="1" i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4444180-4A37-40D4-BE26-6253CAFF6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741" y="56211"/>
            <a:ext cx="1514475" cy="1714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D97DDCD-ECE9-43B2-BA2D-3AFCE37A9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3184" y="1584864"/>
            <a:ext cx="5722759" cy="46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19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0AFCEA0-45D7-4FD2-D14C-57EB0BDAF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32" y="296091"/>
            <a:ext cx="964471" cy="59460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95BEBA8-F89A-0BCB-05A8-B78B6869D42E}"/>
              </a:ext>
            </a:extLst>
          </p:cNvPr>
          <p:cNvSpPr txBox="1"/>
          <p:nvPr/>
        </p:nvSpPr>
        <p:spPr>
          <a:xfrm>
            <a:off x="2259232" y="2447691"/>
            <a:ext cx="486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chemeClr val="bg1"/>
                </a:solidFill>
                <a:latin typeface="Acumin Variable Concept Black" panose="020B0304020202020204" pitchFamily="34" charset="0"/>
              </a:rPr>
              <a:t>TEXTO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41A3B8-DE8D-0C30-387F-2238F0881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17432" y="6302695"/>
            <a:ext cx="946076" cy="2693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2672C8-9FF9-A20B-1D39-3839CF43A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2" y="6235399"/>
            <a:ext cx="946076" cy="40391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6356C9E-01E6-4DE2-A892-94197EB7EBE2}"/>
              </a:ext>
            </a:extLst>
          </p:cNvPr>
          <p:cNvSpPr txBox="1"/>
          <p:nvPr/>
        </p:nvSpPr>
        <p:spPr>
          <a:xfrm>
            <a:off x="3903832" y="217713"/>
            <a:ext cx="4105662" cy="594607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cumin Variable Concept Semibol" panose="020B0304020202020204" pitchFamily="34" charset="0"/>
              </a:rPr>
              <a:t> VIDEO INFORMATIVO :</a:t>
            </a:r>
            <a:endParaRPr lang="es-PE" sz="3200" dirty="0">
              <a:latin typeface="Acumin Variable Concept Semibol" panose="020B03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6E8B07E-F28B-4F76-BCA2-6839F0884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36" y="2594583"/>
            <a:ext cx="1668834" cy="166883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361C91-87BC-42DE-AEC0-F5DB94C4D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7186" y="2728870"/>
            <a:ext cx="1668834" cy="166883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8E25973-091A-43A5-8092-98770A6CA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9232" y="1406604"/>
            <a:ext cx="7549076" cy="503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67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0AFCEA0-45D7-4FD2-D14C-57EB0BDAF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147" y="148046"/>
            <a:ext cx="964471" cy="5946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41A3B8-DE8D-0C30-387F-2238F0881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17432" y="6575293"/>
            <a:ext cx="946076" cy="2693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2672C8-9FF9-A20B-1D39-3839CF43A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2" y="6235399"/>
            <a:ext cx="946076" cy="40391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AA4F6C4-7D8A-4904-ADF2-D0D9B4689DEA}"/>
              </a:ext>
            </a:extLst>
          </p:cNvPr>
          <p:cNvSpPr/>
          <p:nvPr/>
        </p:nvSpPr>
        <p:spPr>
          <a:xfrm>
            <a:off x="757237" y="2235012"/>
            <a:ext cx="27386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Una etapa de periodo donde ya estemos en una buena forma física y se intentará mantener en el tiempo que duren los objetivos. A veces las temporadas son muy largas y se tienen varios objetivos, por lo que se podrán dividir en varias </a:t>
            </a:r>
            <a:r>
              <a:rPr lang="es-ES" dirty="0" err="1"/>
              <a:t>sub-fases</a:t>
            </a:r>
            <a:r>
              <a:rPr lang="es-ES" dirty="0"/>
              <a:t> o picos de forma.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79F09C3-C406-4616-875F-AD6625049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14475" cy="1714500"/>
          </a:xfrm>
          <a:prstGeom prst="rect">
            <a:avLst/>
          </a:prstGeom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9BF56682-4AB2-4395-9596-C6D10D45FD6D}"/>
              </a:ext>
            </a:extLst>
          </p:cNvPr>
          <p:cNvSpPr/>
          <p:nvPr/>
        </p:nvSpPr>
        <p:spPr>
          <a:xfrm>
            <a:off x="4263720" y="2828695"/>
            <a:ext cx="1275900" cy="1403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C68E4E5-3E77-4347-B85F-11FD39A51718}"/>
              </a:ext>
            </a:extLst>
          </p:cNvPr>
          <p:cNvSpPr txBox="1"/>
          <p:nvPr/>
        </p:nvSpPr>
        <p:spPr>
          <a:xfrm>
            <a:off x="2787116" y="391769"/>
            <a:ext cx="6125516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fontAlgn="base"/>
            <a:r>
              <a:rPr lang="es-ES" sz="2400" dirty="0"/>
              <a:t>¿QUE SE TRABAJA EN LA ETAPA COMPETITIVA?</a:t>
            </a:r>
            <a:endParaRPr lang="es-ES" sz="24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575E2AA-D4BB-49A2-B2AE-C6A6308A0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874" y="1714500"/>
            <a:ext cx="5767508" cy="423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2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0AFCEA0-45D7-4FD2-D14C-57EB0BDAF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147" y="148046"/>
            <a:ext cx="964471" cy="5946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41A3B8-DE8D-0C30-387F-2238F0881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17432" y="6575293"/>
            <a:ext cx="946076" cy="2693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2672C8-9FF9-A20B-1D39-3839CF43A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2" y="6235399"/>
            <a:ext cx="946076" cy="40391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AA4F6C4-7D8A-4904-ADF2-D0D9B4689DEA}"/>
              </a:ext>
            </a:extLst>
          </p:cNvPr>
          <p:cNvSpPr/>
          <p:nvPr/>
        </p:nvSpPr>
        <p:spPr>
          <a:xfrm>
            <a:off x="801530" y="2093277"/>
            <a:ext cx="273865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La manera de realizar un buen microciclo es ajustar las semanas de trabajo estructuradas en función de los objetivos buscados a través de las tareas. Estas dos variables, tiempo y objetivos, son integradas dentro del microciclo.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79F09C3-C406-4616-875F-AD6625049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14475" cy="1714500"/>
          </a:xfrm>
          <a:prstGeom prst="rect">
            <a:avLst/>
          </a:prstGeom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9BF56682-4AB2-4395-9596-C6D10D45FD6D}"/>
              </a:ext>
            </a:extLst>
          </p:cNvPr>
          <p:cNvSpPr/>
          <p:nvPr/>
        </p:nvSpPr>
        <p:spPr>
          <a:xfrm>
            <a:off x="4263720" y="2828695"/>
            <a:ext cx="1275900" cy="1403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C68E4E5-3E77-4347-B85F-11FD39A51718}"/>
              </a:ext>
            </a:extLst>
          </p:cNvPr>
          <p:cNvSpPr txBox="1"/>
          <p:nvPr/>
        </p:nvSpPr>
        <p:spPr>
          <a:xfrm>
            <a:off x="3140404" y="234391"/>
            <a:ext cx="5716848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fontAlgn="base"/>
            <a:r>
              <a:rPr lang="es-PE" sz="2400" dirty="0"/>
              <a:t>¿CÓMO PLANIFICAR UN MICROCICLO?</a:t>
            </a:r>
            <a:endParaRPr lang="es-ES" sz="36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575E2AA-D4BB-49A2-B2AE-C6A6308A0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874" y="1714500"/>
            <a:ext cx="5767508" cy="423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8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0AFCEA0-45D7-4FD2-D14C-57EB0BDAF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32" y="296091"/>
            <a:ext cx="964471" cy="59460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95BEBA8-F89A-0BCB-05A8-B78B6869D42E}"/>
              </a:ext>
            </a:extLst>
          </p:cNvPr>
          <p:cNvSpPr txBox="1"/>
          <p:nvPr/>
        </p:nvSpPr>
        <p:spPr>
          <a:xfrm>
            <a:off x="2259232" y="2447691"/>
            <a:ext cx="486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chemeClr val="bg1"/>
                </a:solidFill>
                <a:latin typeface="Acumin Variable Concept Black" panose="020B0304020202020204" pitchFamily="34" charset="0"/>
              </a:rPr>
              <a:t>TEXTO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41A3B8-DE8D-0C30-387F-2238F0881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17432" y="6302695"/>
            <a:ext cx="946076" cy="2693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2672C8-9FF9-A20B-1D39-3839CF43A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2" y="6235399"/>
            <a:ext cx="946076" cy="40391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6356C9E-01E6-4DE2-A892-94197EB7EBE2}"/>
              </a:ext>
            </a:extLst>
          </p:cNvPr>
          <p:cNvSpPr txBox="1"/>
          <p:nvPr/>
        </p:nvSpPr>
        <p:spPr>
          <a:xfrm>
            <a:off x="4082358" y="226747"/>
            <a:ext cx="4027284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cumin Variable Concept Semibol" panose="020B0304020202020204" pitchFamily="34" charset="0"/>
              </a:rPr>
              <a:t> VIDEO INFORMATIVO :</a:t>
            </a:r>
            <a:endParaRPr lang="es-PE" sz="3200" dirty="0">
              <a:latin typeface="Acumin Variable Concept Semibol" panose="020B03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6E8B07E-F28B-4F76-BCA2-6839F0884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40078"/>
            <a:ext cx="1668834" cy="166883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361C91-87BC-42DE-AEC0-F5DB94C4D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5250" y="2762279"/>
            <a:ext cx="1668834" cy="166883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2EB1DE8-3D67-4B24-8DC4-8D6C330E1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758" y="1402079"/>
            <a:ext cx="8402567" cy="53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14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073A8D-3885-86AD-326D-C7B65D367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50" y="3364884"/>
            <a:ext cx="7963949" cy="349311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5E07BFA-4E36-EDD2-D1D6-4B2E9E5D7C47}"/>
              </a:ext>
            </a:extLst>
          </p:cNvPr>
          <p:cNvSpPr txBox="1"/>
          <p:nvPr/>
        </p:nvSpPr>
        <p:spPr>
          <a:xfrm>
            <a:off x="4391637" y="2985285"/>
            <a:ext cx="3408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rgbClr val="C00000"/>
                </a:solidFill>
                <a:latin typeface="Acumin Variable Concept Black" panose="020B0304020202020204" pitchFamily="34" charset="0"/>
              </a:rPr>
              <a:t>Gracias.</a:t>
            </a:r>
            <a:endParaRPr lang="es-PE" sz="6000" dirty="0">
              <a:solidFill>
                <a:srgbClr val="C00000"/>
              </a:solidFill>
              <a:latin typeface="Acumin Variable Concept Black" panose="020B03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C37529-9F3F-4185-EB2D-AA3515874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963949" cy="3493116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956B25F8-4A1B-286F-A4CE-FA1DE3A54EA0}"/>
              </a:ext>
            </a:extLst>
          </p:cNvPr>
          <p:cNvCxnSpPr>
            <a:cxnSpLocks/>
          </p:cNvCxnSpPr>
          <p:nvPr/>
        </p:nvCxnSpPr>
        <p:spPr>
          <a:xfrm>
            <a:off x="4630723" y="3983569"/>
            <a:ext cx="146527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842CFA6A-88D7-D016-3785-FC35B26F2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4" y="6087346"/>
            <a:ext cx="1725740" cy="5846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FE0AF29-D116-6562-46D6-8997E0BEC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32" y="296091"/>
            <a:ext cx="964471" cy="59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81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8271CE0F-E046-4E09-A260-8F9C39AB8D20}"/>
              </a:ext>
            </a:extLst>
          </p:cNvPr>
          <p:cNvSpPr txBox="1"/>
          <p:nvPr/>
        </p:nvSpPr>
        <p:spPr>
          <a:xfrm>
            <a:off x="983726" y="3846743"/>
            <a:ext cx="2781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/>
              <a:t>@Olimpia.Oficial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62F6FE26-F70F-421D-A0CC-8D2B5AE5A7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7" y="1828287"/>
            <a:ext cx="2532047" cy="177243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45B71150-8EC2-4ACE-83EE-C50DCA90C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52" y="1730315"/>
            <a:ext cx="1968375" cy="1968375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2982CE4F-387D-4258-B16B-55692339C301}"/>
              </a:ext>
            </a:extLst>
          </p:cNvPr>
          <p:cNvSpPr txBox="1"/>
          <p:nvPr/>
        </p:nvSpPr>
        <p:spPr>
          <a:xfrm>
            <a:off x="572047" y="1049292"/>
            <a:ext cx="3604364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s-PE" sz="1800" b="1" dirty="0">
                <a:solidFill>
                  <a:schemeClr val="bg1"/>
                </a:solidFill>
              </a:rPr>
              <a:t> Síguenos en nuestras redes sociales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1C41F4-F8F2-46E3-9350-F1F74ADD3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39" t="13701" r="26514" b="6422"/>
          <a:stretch/>
        </p:blipFill>
        <p:spPr>
          <a:xfrm>
            <a:off x="4663157" y="0"/>
            <a:ext cx="7593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337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131</Words>
  <Application>Microsoft Office PowerPoint</Application>
  <PresentationFormat>Panorámica</PresentationFormat>
  <Paragraphs>18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Acumin Variable Concept Black</vt:lpstr>
      <vt:lpstr>Acumin Variable Concept Semibol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OLIMPIA</dc:title>
  <dc:creator>Nayeli</dc:creator>
  <cp:keywords>OLIMPIA</cp:keywords>
  <cp:lastModifiedBy>Luis Angel Acosta Espinoza</cp:lastModifiedBy>
  <cp:revision>106</cp:revision>
  <dcterms:created xsi:type="dcterms:W3CDTF">2022-06-22T15:04:09Z</dcterms:created>
  <dcterms:modified xsi:type="dcterms:W3CDTF">2023-08-09T04:58:29Z</dcterms:modified>
</cp:coreProperties>
</file>